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8" r:id="rId4"/>
    <p:sldId id="258" r:id="rId5"/>
    <p:sldId id="329" r:id="rId6"/>
    <p:sldId id="330" r:id="rId7"/>
    <p:sldId id="331" r:id="rId8"/>
    <p:sldId id="259" r:id="rId9"/>
    <p:sldId id="319" r:id="rId10"/>
    <p:sldId id="260" r:id="rId11"/>
    <p:sldId id="261" r:id="rId12"/>
    <p:sldId id="262" r:id="rId13"/>
    <p:sldId id="263" r:id="rId14"/>
    <p:sldId id="272" r:id="rId15"/>
    <p:sldId id="264" r:id="rId16"/>
    <p:sldId id="266" r:id="rId17"/>
    <p:sldId id="265" r:id="rId18"/>
    <p:sldId id="267" r:id="rId19"/>
    <p:sldId id="278" r:id="rId20"/>
    <p:sldId id="279" r:id="rId21"/>
    <p:sldId id="280" r:id="rId22"/>
    <p:sldId id="281" r:id="rId23"/>
    <p:sldId id="282" r:id="rId24"/>
    <p:sldId id="283" r:id="rId25"/>
    <p:sldId id="268" r:id="rId26"/>
    <p:sldId id="269" r:id="rId27"/>
    <p:sldId id="270" r:id="rId28"/>
    <p:sldId id="322" r:id="rId29"/>
    <p:sldId id="323" r:id="rId30"/>
    <p:sldId id="324" r:id="rId31"/>
    <p:sldId id="325" r:id="rId32"/>
    <p:sldId id="326" r:id="rId33"/>
    <p:sldId id="327" r:id="rId34"/>
    <p:sldId id="296" r:id="rId35"/>
    <p:sldId id="297" r:id="rId36"/>
    <p:sldId id="306" r:id="rId37"/>
    <p:sldId id="320" r:id="rId38"/>
    <p:sldId id="284" r:id="rId3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83" autoAdjust="0"/>
    <p:restoredTop sz="94660"/>
  </p:normalViewPr>
  <p:slideViewPr>
    <p:cSldViewPr snapToGrid="0">
      <p:cViewPr>
        <p:scale>
          <a:sx n="81" d="100"/>
          <a:sy n="81" d="100"/>
        </p:scale>
        <p:origin x="-96" y="-66"/>
      </p:cViewPr>
      <p:guideLst>
        <p:guide orient="horz" pos="2160"/>
        <p:guide pos="3840"/>
      </p:guideLst>
    </p:cSldViewPr>
  </p:slideViewPr>
  <p:notesTextViewPr>
    <p:cViewPr>
      <p:scale>
        <a:sx n="1" d="1"/>
        <a:sy n="1" d="1"/>
      </p:scale>
      <p:origin x="0" y="0"/>
    </p:cViewPr>
  </p:notesTextViewPr>
  <p:sorterViewPr>
    <p:cViewPr>
      <p:scale>
        <a:sx n="100" d="100"/>
        <a:sy n="100" d="100"/>
      </p:scale>
      <p:origin x="0" y="9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611C2-708A-48D3-8EAF-6B53A3542A02}"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D39C95FB-700D-4687-B9D2-2A36D409509E}">
      <dgm:prSet phldrT="[Texto]" custT="1"/>
      <dgm:spPr/>
      <dgm:t>
        <a:bodyPr/>
        <a:lstStyle/>
        <a:p>
          <a:r>
            <a:rPr lang="en-US" sz="1800" b="1" dirty="0" smtClean="0">
              <a:latin typeface="Comic Sans MS" panose="030F0702030302020204" pitchFamily="66" charset="0"/>
            </a:rPr>
            <a:t>Knowledge of Subject Areas</a:t>
          </a:r>
          <a:endParaRPr lang="en-US" sz="1800" b="1" dirty="0">
            <a:latin typeface="Comic Sans MS" panose="030F0702030302020204" pitchFamily="66" charset="0"/>
          </a:endParaRPr>
        </a:p>
      </dgm:t>
    </dgm:pt>
    <dgm:pt modelId="{FDBF51EE-0AA0-424E-A04D-E357CC089A8D}" type="parTrans" cxnId="{73FB43D6-B1A4-4CF0-99B7-07E28A1950E9}">
      <dgm:prSet/>
      <dgm:spPr/>
      <dgm:t>
        <a:bodyPr/>
        <a:lstStyle/>
        <a:p>
          <a:endParaRPr lang="en-US"/>
        </a:p>
      </dgm:t>
    </dgm:pt>
    <dgm:pt modelId="{BFCB0659-BF4D-4D64-AFDF-27D419C85DEC}" type="sibTrans" cxnId="{73FB43D6-B1A4-4CF0-99B7-07E28A1950E9}">
      <dgm:prSet/>
      <dgm:spPr/>
      <dgm:t>
        <a:bodyPr/>
        <a:lstStyle/>
        <a:p>
          <a:endParaRPr lang="en-US"/>
        </a:p>
      </dgm:t>
    </dgm:pt>
    <dgm:pt modelId="{8C84668C-B435-491D-B8BE-37179A164DEC}">
      <dgm:prSet phldrT="[Texto]" custT="1"/>
      <dgm:spPr/>
      <dgm:t>
        <a:bodyPr/>
        <a:lstStyle/>
        <a:p>
          <a:r>
            <a:rPr lang="en-US" sz="1800" b="1" dirty="0" smtClean="0">
              <a:latin typeface="Comic Sans MS" panose="030F0702030302020204" pitchFamily="66" charset="0"/>
            </a:rPr>
            <a:t>Creative Thinking</a:t>
          </a:r>
          <a:endParaRPr lang="en-US" sz="1800" b="1" dirty="0">
            <a:latin typeface="Comic Sans MS" panose="030F0702030302020204" pitchFamily="66" charset="0"/>
          </a:endParaRPr>
        </a:p>
      </dgm:t>
    </dgm:pt>
    <dgm:pt modelId="{83820EFE-6400-4251-97AB-95C6B3767526}" type="parTrans" cxnId="{6C1687ED-91B5-41BA-AA86-6479FFCDCAEE}">
      <dgm:prSet/>
      <dgm:spPr/>
      <dgm:t>
        <a:bodyPr/>
        <a:lstStyle/>
        <a:p>
          <a:endParaRPr lang="en-US"/>
        </a:p>
      </dgm:t>
    </dgm:pt>
    <dgm:pt modelId="{F0AD69D5-2728-4A2F-9F8E-16486B605E67}" type="sibTrans" cxnId="{6C1687ED-91B5-41BA-AA86-6479FFCDCAEE}">
      <dgm:prSet/>
      <dgm:spPr/>
      <dgm:t>
        <a:bodyPr/>
        <a:lstStyle/>
        <a:p>
          <a:endParaRPr lang="en-US"/>
        </a:p>
      </dgm:t>
    </dgm:pt>
    <dgm:pt modelId="{5457EFAE-A511-4182-AAF6-08BD8022AD71}">
      <dgm:prSet phldrT="[Texto]" custT="1"/>
      <dgm:spPr/>
      <dgm:t>
        <a:bodyPr/>
        <a:lstStyle/>
        <a:p>
          <a:r>
            <a:rPr lang="en-US" sz="1800" b="1" dirty="0" smtClean="0">
              <a:latin typeface="Comic Sans MS" panose="030F0702030302020204" pitchFamily="66" charset="0"/>
            </a:rPr>
            <a:t>Leadership</a:t>
          </a:r>
          <a:endParaRPr lang="en-US" sz="1800" b="1" dirty="0">
            <a:latin typeface="Comic Sans MS" panose="030F0702030302020204" pitchFamily="66" charset="0"/>
          </a:endParaRPr>
        </a:p>
      </dgm:t>
    </dgm:pt>
    <dgm:pt modelId="{8FDC34D2-29DD-4915-9345-38FC1D49C03C}" type="parTrans" cxnId="{C29C66F8-88EB-4491-8BFE-2CB78F2E3D7C}">
      <dgm:prSet/>
      <dgm:spPr/>
      <dgm:t>
        <a:bodyPr/>
        <a:lstStyle/>
        <a:p>
          <a:endParaRPr lang="en-US"/>
        </a:p>
      </dgm:t>
    </dgm:pt>
    <dgm:pt modelId="{56AF9EE2-E3FB-4C3E-B792-0E4723650638}" type="sibTrans" cxnId="{C29C66F8-88EB-4491-8BFE-2CB78F2E3D7C}">
      <dgm:prSet/>
      <dgm:spPr/>
      <dgm:t>
        <a:bodyPr/>
        <a:lstStyle/>
        <a:p>
          <a:endParaRPr lang="en-US"/>
        </a:p>
      </dgm:t>
    </dgm:pt>
    <dgm:pt modelId="{32C0C49A-07B3-44B5-BE1D-2C13513DA97A}">
      <dgm:prSet phldrT="[Texto]" custT="1"/>
      <dgm:spPr/>
      <dgm:t>
        <a:bodyPr/>
        <a:lstStyle/>
        <a:p>
          <a:r>
            <a:rPr lang="en-US" sz="1800" b="1" dirty="0" smtClean="0">
              <a:latin typeface="Comic Sans MS" panose="030F0702030302020204" pitchFamily="66" charset="0"/>
            </a:rPr>
            <a:t>Classroom Management</a:t>
          </a:r>
          <a:endParaRPr lang="en-US" sz="1800" b="1" dirty="0">
            <a:latin typeface="Comic Sans MS" panose="030F0702030302020204" pitchFamily="66" charset="0"/>
          </a:endParaRPr>
        </a:p>
      </dgm:t>
    </dgm:pt>
    <dgm:pt modelId="{C77CBB4C-E189-46AF-A01D-A1BC139015F9}" type="parTrans" cxnId="{FFC4CC01-E849-4B50-AD0D-E1B2FE5E03BD}">
      <dgm:prSet/>
      <dgm:spPr/>
      <dgm:t>
        <a:bodyPr/>
        <a:lstStyle/>
        <a:p>
          <a:endParaRPr lang="en-US"/>
        </a:p>
      </dgm:t>
    </dgm:pt>
    <dgm:pt modelId="{A44485C7-4CB2-411E-AAE9-344F2FFAD2A7}" type="sibTrans" cxnId="{FFC4CC01-E849-4B50-AD0D-E1B2FE5E03BD}">
      <dgm:prSet/>
      <dgm:spPr/>
      <dgm:t>
        <a:bodyPr/>
        <a:lstStyle/>
        <a:p>
          <a:endParaRPr lang="en-US"/>
        </a:p>
      </dgm:t>
    </dgm:pt>
    <dgm:pt modelId="{5576F933-A5B1-4063-9337-5171C45EE6E9}">
      <dgm:prSet phldrT="[Texto]" custT="1"/>
      <dgm:spPr/>
      <dgm:t>
        <a:bodyPr/>
        <a:lstStyle/>
        <a:p>
          <a:r>
            <a:rPr lang="en-US" sz="1800" b="1" dirty="0" smtClean="0">
              <a:latin typeface="Comic Sans MS" panose="030F0702030302020204" pitchFamily="66" charset="0"/>
            </a:rPr>
            <a:t>Commitment</a:t>
          </a:r>
          <a:endParaRPr lang="en-US" sz="1800" b="1" dirty="0">
            <a:latin typeface="Comic Sans MS" panose="030F0702030302020204" pitchFamily="66" charset="0"/>
          </a:endParaRPr>
        </a:p>
      </dgm:t>
    </dgm:pt>
    <dgm:pt modelId="{A511766D-8DDE-4D31-B0D8-BA9017C8130D}" type="parTrans" cxnId="{7769F328-FAA0-44F0-933A-5CBB18BECBEC}">
      <dgm:prSet/>
      <dgm:spPr/>
      <dgm:t>
        <a:bodyPr/>
        <a:lstStyle/>
        <a:p>
          <a:endParaRPr lang="en-US"/>
        </a:p>
      </dgm:t>
    </dgm:pt>
    <dgm:pt modelId="{B5E92B03-B484-4C2C-9E5E-A0D968252251}" type="sibTrans" cxnId="{7769F328-FAA0-44F0-933A-5CBB18BECBEC}">
      <dgm:prSet/>
      <dgm:spPr/>
      <dgm:t>
        <a:bodyPr/>
        <a:lstStyle/>
        <a:p>
          <a:endParaRPr lang="en-US"/>
        </a:p>
      </dgm:t>
    </dgm:pt>
    <dgm:pt modelId="{6FEC5A40-73A6-4151-99E9-A5A794E917BE}" type="pres">
      <dgm:prSet presAssocID="{6A2611C2-708A-48D3-8EAF-6B53A3542A02}" presName="Name0" presStyleCnt="0">
        <dgm:presLayoutVars>
          <dgm:dir/>
          <dgm:resizeHandles val="exact"/>
        </dgm:presLayoutVars>
      </dgm:prSet>
      <dgm:spPr/>
      <dgm:t>
        <a:bodyPr/>
        <a:lstStyle/>
        <a:p>
          <a:endParaRPr lang="en-US"/>
        </a:p>
      </dgm:t>
    </dgm:pt>
    <dgm:pt modelId="{7A6AFF98-252B-485F-BBEB-D48F34DDA41F}" type="pres">
      <dgm:prSet presAssocID="{D39C95FB-700D-4687-B9D2-2A36D409509E}" presName="Name5" presStyleLbl="vennNode1" presStyleIdx="0" presStyleCnt="5">
        <dgm:presLayoutVars>
          <dgm:bulletEnabled val="1"/>
        </dgm:presLayoutVars>
      </dgm:prSet>
      <dgm:spPr/>
      <dgm:t>
        <a:bodyPr/>
        <a:lstStyle/>
        <a:p>
          <a:endParaRPr lang="en-US"/>
        </a:p>
      </dgm:t>
    </dgm:pt>
    <dgm:pt modelId="{CC0BF314-FF3B-4EC6-89F6-8299B89CE62C}" type="pres">
      <dgm:prSet presAssocID="{BFCB0659-BF4D-4D64-AFDF-27D419C85DEC}" presName="space" presStyleCnt="0"/>
      <dgm:spPr/>
    </dgm:pt>
    <dgm:pt modelId="{8978A458-E24A-4A0C-807D-0ED6561BEEB0}" type="pres">
      <dgm:prSet presAssocID="{8C84668C-B435-491D-B8BE-37179A164DEC}" presName="Name5" presStyleLbl="vennNode1" presStyleIdx="1" presStyleCnt="5">
        <dgm:presLayoutVars>
          <dgm:bulletEnabled val="1"/>
        </dgm:presLayoutVars>
      </dgm:prSet>
      <dgm:spPr/>
      <dgm:t>
        <a:bodyPr/>
        <a:lstStyle/>
        <a:p>
          <a:endParaRPr lang="en-US"/>
        </a:p>
      </dgm:t>
    </dgm:pt>
    <dgm:pt modelId="{22BC6C14-B830-4D8A-87DA-79B2B49FFC7C}" type="pres">
      <dgm:prSet presAssocID="{F0AD69D5-2728-4A2F-9F8E-16486B605E67}" presName="space" presStyleCnt="0"/>
      <dgm:spPr/>
    </dgm:pt>
    <dgm:pt modelId="{F98131C7-0F15-449D-95DF-23477D1A0598}" type="pres">
      <dgm:prSet presAssocID="{5457EFAE-A511-4182-AAF6-08BD8022AD71}" presName="Name5" presStyleLbl="vennNode1" presStyleIdx="2" presStyleCnt="5">
        <dgm:presLayoutVars>
          <dgm:bulletEnabled val="1"/>
        </dgm:presLayoutVars>
      </dgm:prSet>
      <dgm:spPr/>
      <dgm:t>
        <a:bodyPr/>
        <a:lstStyle/>
        <a:p>
          <a:endParaRPr lang="en-US"/>
        </a:p>
      </dgm:t>
    </dgm:pt>
    <dgm:pt modelId="{B5E93136-D68F-4A8A-BC79-2171301106FC}" type="pres">
      <dgm:prSet presAssocID="{56AF9EE2-E3FB-4C3E-B792-0E4723650638}" presName="space" presStyleCnt="0"/>
      <dgm:spPr/>
    </dgm:pt>
    <dgm:pt modelId="{C1ECDB04-CE23-48A0-8F86-8F01C9E9769D}" type="pres">
      <dgm:prSet presAssocID="{32C0C49A-07B3-44B5-BE1D-2C13513DA97A}" presName="Name5" presStyleLbl="vennNode1" presStyleIdx="3" presStyleCnt="5" custScaleX="102173">
        <dgm:presLayoutVars>
          <dgm:bulletEnabled val="1"/>
        </dgm:presLayoutVars>
      </dgm:prSet>
      <dgm:spPr/>
      <dgm:t>
        <a:bodyPr/>
        <a:lstStyle/>
        <a:p>
          <a:endParaRPr lang="en-US"/>
        </a:p>
      </dgm:t>
    </dgm:pt>
    <dgm:pt modelId="{E010B929-5731-42B1-BFC5-5A36E5CE13AD}" type="pres">
      <dgm:prSet presAssocID="{A44485C7-4CB2-411E-AAE9-344F2FFAD2A7}" presName="space" presStyleCnt="0"/>
      <dgm:spPr/>
    </dgm:pt>
    <dgm:pt modelId="{B4440621-9296-454E-89CC-790B6578BB13}" type="pres">
      <dgm:prSet presAssocID="{5576F933-A5B1-4063-9337-5171C45EE6E9}" presName="Name5" presStyleLbl="vennNode1" presStyleIdx="4" presStyleCnt="5">
        <dgm:presLayoutVars>
          <dgm:bulletEnabled val="1"/>
        </dgm:presLayoutVars>
      </dgm:prSet>
      <dgm:spPr/>
      <dgm:t>
        <a:bodyPr/>
        <a:lstStyle/>
        <a:p>
          <a:endParaRPr lang="en-US"/>
        </a:p>
      </dgm:t>
    </dgm:pt>
  </dgm:ptLst>
  <dgm:cxnLst>
    <dgm:cxn modelId="{EFED3D64-661A-46A3-BB0C-030EA6AE61C2}" type="presOf" srcId="{5457EFAE-A511-4182-AAF6-08BD8022AD71}" destId="{F98131C7-0F15-449D-95DF-23477D1A0598}" srcOrd="0" destOrd="0" presId="urn:microsoft.com/office/officeart/2005/8/layout/venn3"/>
    <dgm:cxn modelId="{7769F328-FAA0-44F0-933A-5CBB18BECBEC}" srcId="{6A2611C2-708A-48D3-8EAF-6B53A3542A02}" destId="{5576F933-A5B1-4063-9337-5171C45EE6E9}" srcOrd="4" destOrd="0" parTransId="{A511766D-8DDE-4D31-B0D8-BA9017C8130D}" sibTransId="{B5E92B03-B484-4C2C-9E5E-A0D968252251}"/>
    <dgm:cxn modelId="{C29C66F8-88EB-4491-8BFE-2CB78F2E3D7C}" srcId="{6A2611C2-708A-48D3-8EAF-6B53A3542A02}" destId="{5457EFAE-A511-4182-AAF6-08BD8022AD71}" srcOrd="2" destOrd="0" parTransId="{8FDC34D2-29DD-4915-9345-38FC1D49C03C}" sibTransId="{56AF9EE2-E3FB-4C3E-B792-0E4723650638}"/>
    <dgm:cxn modelId="{0533B82D-4984-4A72-BDDE-B219854D1711}" type="presOf" srcId="{32C0C49A-07B3-44B5-BE1D-2C13513DA97A}" destId="{C1ECDB04-CE23-48A0-8F86-8F01C9E9769D}" srcOrd="0" destOrd="0" presId="urn:microsoft.com/office/officeart/2005/8/layout/venn3"/>
    <dgm:cxn modelId="{0FE8BFE3-58AE-4960-9FF7-3941D2FD5313}" type="presOf" srcId="{8C84668C-B435-491D-B8BE-37179A164DEC}" destId="{8978A458-E24A-4A0C-807D-0ED6561BEEB0}" srcOrd="0" destOrd="0" presId="urn:microsoft.com/office/officeart/2005/8/layout/venn3"/>
    <dgm:cxn modelId="{6C1687ED-91B5-41BA-AA86-6479FFCDCAEE}" srcId="{6A2611C2-708A-48D3-8EAF-6B53A3542A02}" destId="{8C84668C-B435-491D-B8BE-37179A164DEC}" srcOrd="1" destOrd="0" parTransId="{83820EFE-6400-4251-97AB-95C6B3767526}" sibTransId="{F0AD69D5-2728-4A2F-9F8E-16486B605E67}"/>
    <dgm:cxn modelId="{73FB43D6-B1A4-4CF0-99B7-07E28A1950E9}" srcId="{6A2611C2-708A-48D3-8EAF-6B53A3542A02}" destId="{D39C95FB-700D-4687-B9D2-2A36D409509E}" srcOrd="0" destOrd="0" parTransId="{FDBF51EE-0AA0-424E-A04D-E357CC089A8D}" sibTransId="{BFCB0659-BF4D-4D64-AFDF-27D419C85DEC}"/>
    <dgm:cxn modelId="{D3B228D8-1184-4596-8F88-B20AE3209984}" type="presOf" srcId="{6A2611C2-708A-48D3-8EAF-6B53A3542A02}" destId="{6FEC5A40-73A6-4151-99E9-A5A794E917BE}" srcOrd="0" destOrd="0" presId="urn:microsoft.com/office/officeart/2005/8/layout/venn3"/>
    <dgm:cxn modelId="{FFC4CC01-E849-4B50-AD0D-E1B2FE5E03BD}" srcId="{6A2611C2-708A-48D3-8EAF-6B53A3542A02}" destId="{32C0C49A-07B3-44B5-BE1D-2C13513DA97A}" srcOrd="3" destOrd="0" parTransId="{C77CBB4C-E189-46AF-A01D-A1BC139015F9}" sibTransId="{A44485C7-4CB2-411E-AAE9-344F2FFAD2A7}"/>
    <dgm:cxn modelId="{A0DCC347-86B1-4F97-BDA3-E439F62E206F}" type="presOf" srcId="{D39C95FB-700D-4687-B9D2-2A36D409509E}" destId="{7A6AFF98-252B-485F-BBEB-D48F34DDA41F}" srcOrd="0" destOrd="0" presId="urn:microsoft.com/office/officeart/2005/8/layout/venn3"/>
    <dgm:cxn modelId="{D94209AD-8012-49F3-8AC6-635EC24C9016}" type="presOf" srcId="{5576F933-A5B1-4063-9337-5171C45EE6E9}" destId="{B4440621-9296-454E-89CC-790B6578BB13}" srcOrd="0" destOrd="0" presId="urn:microsoft.com/office/officeart/2005/8/layout/venn3"/>
    <dgm:cxn modelId="{3921AB9C-84EF-416C-924A-92615059384C}" type="presParOf" srcId="{6FEC5A40-73A6-4151-99E9-A5A794E917BE}" destId="{7A6AFF98-252B-485F-BBEB-D48F34DDA41F}" srcOrd="0" destOrd="0" presId="urn:microsoft.com/office/officeart/2005/8/layout/venn3"/>
    <dgm:cxn modelId="{8C1AFA56-4921-4877-98C3-EC96AD168E94}" type="presParOf" srcId="{6FEC5A40-73A6-4151-99E9-A5A794E917BE}" destId="{CC0BF314-FF3B-4EC6-89F6-8299B89CE62C}" srcOrd="1" destOrd="0" presId="urn:microsoft.com/office/officeart/2005/8/layout/venn3"/>
    <dgm:cxn modelId="{BF8003AD-4134-446D-8605-DDE3B3C1A855}" type="presParOf" srcId="{6FEC5A40-73A6-4151-99E9-A5A794E917BE}" destId="{8978A458-E24A-4A0C-807D-0ED6561BEEB0}" srcOrd="2" destOrd="0" presId="urn:microsoft.com/office/officeart/2005/8/layout/venn3"/>
    <dgm:cxn modelId="{AA903537-FC3E-47DD-A8BC-325E1603A2D0}" type="presParOf" srcId="{6FEC5A40-73A6-4151-99E9-A5A794E917BE}" destId="{22BC6C14-B830-4D8A-87DA-79B2B49FFC7C}" srcOrd="3" destOrd="0" presId="urn:microsoft.com/office/officeart/2005/8/layout/venn3"/>
    <dgm:cxn modelId="{86828D44-4008-4D14-A292-63D84E3E0110}" type="presParOf" srcId="{6FEC5A40-73A6-4151-99E9-A5A794E917BE}" destId="{F98131C7-0F15-449D-95DF-23477D1A0598}" srcOrd="4" destOrd="0" presId="urn:microsoft.com/office/officeart/2005/8/layout/venn3"/>
    <dgm:cxn modelId="{3BEBE6DB-EDDF-4542-BF3C-EC38979557A8}" type="presParOf" srcId="{6FEC5A40-73A6-4151-99E9-A5A794E917BE}" destId="{B5E93136-D68F-4A8A-BC79-2171301106FC}" srcOrd="5" destOrd="0" presId="urn:microsoft.com/office/officeart/2005/8/layout/venn3"/>
    <dgm:cxn modelId="{C36B38C6-5ACF-4A18-81A4-8588BFE6CCE8}" type="presParOf" srcId="{6FEC5A40-73A6-4151-99E9-A5A794E917BE}" destId="{C1ECDB04-CE23-48A0-8F86-8F01C9E9769D}" srcOrd="6" destOrd="0" presId="urn:microsoft.com/office/officeart/2005/8/layout/venn3"/>
    <dgm:cxn modelId="{AFA6C2D3-A522-4A7F-A048-D331746E81C6}" type="presParOf" srcId="{6FEC5A40-73A6-4151-99E9-A5A794E917BE}" destId="{E010B929-5731-42B1-BFC5-5A36E5CE13AD}" srcOrd="7" destOrd="0" presId="urn:microsoft.com/office/officeart/2005/8/layout/venn3"/>
    <dgm:cxn modelId="{9DFEA0A3-6C8F-4B9B-A46A-52AB1A690014}" type="presParOf" srcId="{6FEC5A40-73A6-4151-99E9-A5A794E917BE}" destId="{B4440621-9296-454E-89CC-790B6578BB13}"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D32AC-382A-480C-AE67-9D750C9575C0}" type="doc">
      <dgm:prSet loTypeId="urn:microsoft.com/office/officeart/2005/8/layout/arrow4" loCatId="relationship" qsTypeId="urn:microsoft.com/office/officeart/2005/8/quickstyle/simple1" qsCatId="simple" csTypeId="urn:microsoft.com/office/officeart/2005/8/colors/colorful4" csCatId="colorful" phldr="1"/>
      <dgm:spPr/>
    </dgm:pt>
    <dgm:pt modelId="{6C9B071F-D152-4ACC-ADCA-517B108FEACA}">
      <dgm:prSet phldrT="[Texto]" custT="1"/>
      <dgm:spPr/>
      <dgm:t>
        <a:bodyPr/>
        <a:lstStyle/>
        <a:p>
          <a:pPr algn="just"/>
          <a:r>
            <a:rPr lang="en-US" sz="2400" dirty="0" smtClean="0">
              <a:latin typeface="Comic Sans MS" panose="030F0702030302020204" pitchFamily="66" charset="0"/>
            </a:rPr>
            <a:t>1. Ability to describe the difference between a content plan and a process design.</a:t>
          </a:r>
          <a:endParaRPr lang="en-US" sz="2400" dirty="0">
            <a:latin typeface="Comic Sans MS" panose="030F0702030302020204" pitchFamily="66" charset="0"/>
          </a:endParaRPr>
        </a:p>
      </dgm:t>
    </dgm:pt>
    <dgm:pt modelId="{5DFFCAD3-EBC6-40EA-AFB8-7461AD2C606B}" type="parTrans" cxnId="{91B2A4BD-B295-41AA-BE7E-25AE8C44B49D}">
      <dgm:prSet/>
      <dgm:spPr/>
      <dgm:t>
        <a:bodyPr/>
        <a:lstStyle/>
        <a:p>
          <a:endParaRPr lang="en-US"/>
        </a:p>
      </dgm:t>
    </dgm:pt>
    <dgm:pt modelId="{D20EEAFA-BC38-4928-9061-6CDD4102E9FD}" type="sibTrans" cxnId="{91B2A4BD-B295-41AA-BE7E-25AE8C44B49D}">
      <dgm:prSet/>
      <dgm:spPr/>
      <dgm:t>
        <a:bodyPr/>
        <a:lstStyle/>
        <a:p>
          <a:endParaRPr lang="en-US"/>
        </a:p>
      </dgm:t>
    </dgm:pt>
    <dgm:pt modelId="{981FFE59-9BBF-4F9D-A9E6-2BD01A08BFCE}">
      <dgm:prSet phldrT="[Texto]" custT="1"/>
      <dgm:spPr/>
      <dgm:t>
        <a:bodyPr/>
        <a:lstStyle/>
        <a:p>
          <a:pPr algn="l"/>
          <a:r>
            <a:rPr lang="en-US" sz="2400" dirty="0" smtClean="0">
              <a:latin typeface="Comic Sans MS" panose="030F0702030302020204" pitchFamily="66" charset="0"/>
            </a:rPr>
            <a:t>2. Ability to design learning experiences for accomplishing a variety of purposes tat take into account individual differences among learners.</a:t>
          </a:r>
          <a:endParaRPr lang="en-US" sz="2400" dirty="0">
            <a:latin typeface="Comic Sans MS" panose="030F0702030302020204" pitchFamily="66" charset="0"/>
          </a:endParaRPr>
        </a:p>
      </dgm:t>
    </dgm:pt>
    <dgm:pt modelId="{62AB697D-FE01-41CE-8238-DED929966DE1}" type="parTrans" cxnId="{9809EC20-846B-427F-B86C-42F9BB1B01B4}">
      <dgm:prSet/>
      <dgm:spPr/>
      <dgm:t>
        <a:bodyPr/>
        <a:lstStyle/>
        <a:p>
          <a:endParaRPr lang="en-US"/>
        </a:p>
      </dgm:t>
    </dgm:pt>
    <dgm:pt modelId="{7424F1E7-4A74-442F-AFFB-1366710F4AFB}" type="sibTrans" cxnId="{9809EC20-846B-427F-B86C-42F9BB1B01B4}">
      <dgm:prSet/>
      <dgm:spPr/>
      <dgm:t>
        <a:bodyPr/>
        <a:lstStyle/>
        <a:p>
          <a:endParaRPr lang="en-US"/>
        </a:p>
      </dgm:t>
    </dgm:pt>
    <dgm:pt modelId="{0134F84B-15E3-41B3-828E-EC2426ED0478}" type="pres">
      <dgm:prSet presAssocID="{E9AD32AC-382A-480C-AE67-9D750C9575C0}" presName="compositeShape" presStyleCnt="0">
        <dgm:presLayoutVars>
          <dgm:chMax val="2"/>
          <dgm:dir/>
          <dgm:resizeHandles val="exact"/>
        </dgm:presLayoutVars>
      </dgm:prSet>
      <dgm:spPr/>
    </dgm:pt>
    <dgm:pt modelId="{8A65F05E-25F2-4884-B539-D895B1176BF3}" type="pres">
      <dgm:prSet presAssocID="{6C9B071F-D152-4ACC-ADCA-517B108FEACA}" presName="upArrow" presStyleLbl="node1" presStyleIdx="0" presStyleCnt="2" custLinFactNeighborX="-1028"/>
      <dgm:spPr>
        <a:prstGeom prst="star5">
          <a:avLst/>
        </a:prstGeom>
      </dgm:spPr>
    </dgm:pt>
    <dgm:pt modelId="{F09EBB40-1A4E-4D33-A290-17011FE1F91E}" type="pres">
      <dgm:prSet presAssocID="{6C9B071F-D152-4ACC-ADCA-517B108FEACA}" presName="upArrowText" presStyleLbl="revTx" presStyleIdx="0" presStyleCnt="2" custScaleX="95522" custLinFactNeighborX="6666" custLinFactNeighborY="1463">
        <dgm:presLayoutVars>
          <dgm:chMax val="0"/>
          <dgm:bulletEnabled val="1"/>
        </dgm:presLayoutVars>
      </dgm:prSet>
      <dgm:spPr/>
      <dgm:t>
        <a:bodyPr/>
        <a:lstStyle/>
        <a:p>
          <a:endParaRPr lang="en-US"/>
        </a:p>
      </dgm:t>
    </dgm:pt>
    <dgm:pt modelId="{26D262A9-8D1F-4C7A-89CD-C0CC29BB9AAC}" type="pres">
      <dgm:prSet presAssocID="{981FFE59-9BBF-4F9D-A9E6-2BD01A08BFCE}" presName="downArrow" presStyleLbl="node1" presStyleIdx="1" presStyleCnt="2" custLinFactNeighborX="882" custLinFactNeighborY="976"/>
      <dgm:spPr>
        <a:prstGeom prst="star5">
          <a:avLst/>
        </a:prstGeom>
      </dgm:spPr>
    </dgm:pt>
    <dgm:pt modelId="{E0F77958-FDDC-42B9-B73A-661F495E1ABC}" type="pres">
      <dgm:prSet presAssocID="{981FFE59-9BBF-4F9D-A9E6-2BD01A08BFCE}" presName="downArrowText" presStyleLbl="revTx" presStyleIdx="1" presStyleCnt="2" custScaleX="83066" custScaleY="73724" custLinFactNeighborX="-7998" custLinFactNeighborY="-24880">
        <dgm:presLayoutVars>
          <dgm:chMax val="0"/>
          <dgm:bulletEnabled val="1"/>
        </dgm:presLayoutVars>
      </dgm:prSet>
      <dgm:spPr/>
      <dgm:t>
        <a:bodyPr/>
        <a:lstStyle/>
        <a:p>
          <a:endParaRPr lang="en-US"/>
        </a:p>
      </dgm:t>
    </dgm:pt>
  </dgm:ptLst>
  <dgm:cxnLst>
    <dgm:cxn modelId="{9F147DA3-ACE6-4351-8DEA-6136E9EB11D5}" type="presOf" srcId="{6C9B071F-D152-4ACC-ADCA-517B108FEACA}" destId="{F09EBB40-1A4E-4D33-A290-17011FE1F91E}" srcOrd="0" destOrd="0" presId="urn:microsoft.com/office/officeart/2005/8/layout/arrow4"/>
    <dgm:cxn modelId="{91B2A4BD-B295-41AA-BE7E-25AE8C44B49D}" srcId="{E9AD32AC-382A-480C-AE67-9D750C9575C0}" destId="{6C9B071F-D152-4ACC-ADCA-517B108FEACA}" srcOrd="0" destOrd="0" parTransId="{5DFFCAD3-EBC6-40EA-AFB8-7461AD2C606B}" sibTransId="{D20EEAFA-BC38-4928-9061-6CDD4102E9FD}"/>
    <dgm:cxn modelId="{EF770A8B-70ED-4C32-8D5C-11A2D583FC32}" type="presOf" srcId="{981FFE59-9BBF-4F9D-A9E6-2BD01A08BFCE}" destId="{E0F77958-FDDC-42B9-B73A-661F495E1ABC}" srcOrd="0" destOrd="0" presId="urn:microsoft.com/office/officeart/2005/8/layout/arrow4"/>
    <dgm:cxn modelId="{9809EC20-846B-427F-B86C-42F9BB1B01B4}" srcId="{E9AD32AC-382A-480C-AE67-9D750C9575C0}" destId="{981FFE59-9BBF-4F9D-A9E6-2BD01A08BFCE}" srcOrd="1" destOrd="0" parTransId="{62AB697D-FE01-41CE-8238-DED929966DE1}" sibTransId="{7424F1E7-4A74-442F-AFFB-1366710F4AFB}"/>
    <dgm:cxn modelId="{9A8E4624-A6D5-4DB8-864F-FECBBA27E49E}" type="presOf" srcId="{E9AD32AC-382A-480C-AE67-9D750C9575C0}" destId="{0134F84B-15E3-41B3-828E-EC2426ED0478}" srcOrd="0" destOrd="0" presId="urn:microsoft.com/office/officeart/2005/8/layout/arrow4"/>
    <dgm:cxn modelId="{E33E09D1-5955-443C-A866-FDEDEB808502}" type="presParOf" srcId="{0134F84B-15E3-41B3-828E-EC2426ED0478}" destId="{8A65F05E-25F2-4884-B539-D895B1176BF3}" srcOrd="0" destOrd="0" presId="urn:microsoft.com/office/officeart/2005/8/layout/arrow4"/>
    <dgm:cxn modelId="{0C0A0037-FC00-4834-81C6-132A9B8D4AA4}" type="presParOf" srcId="{0134F84B-15E3-41B3-828E-EC2426ED0478}" destId="{F09EBB40-1A4E-4D33-A290-17011FE1F91E}" srcOrd="1" destOrd="0" presId="urn:microsoft.com/office/officeart/2005/8/layout/arrow4"/>
    <dgm:cxn modelId="{47EEA9EE-9CBA-4A37-9C48-DF7A4E16D2BD}" type="presParOf" srcId="{0134F84B-15E3-41B3-828E-EC2426ED0478}" destId="{26D262A9-8D1F-4C7A-89CD-C0CC29BB9AAC}" srcOrd="2" destOrd="0" presId="urn:microsoft.com/office/officeart/2005/8/layout/arrow4"/>
    <dgm:cxn modelId="{A411ECEA-3A8E-4D5E-A10D-C270354DA037}" type="presParOf" srcId="{0134F84B-15E3-41B3-828E-EC2426ED0478}" destId="{E0F77958-FDDC-42B9-B73A-661F495E1AB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710DC-9D0E-452F-9A9C-EF10253E539E}"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US"/>
        </a:p>
      </dgm:t>
    </dgm:pt>
    <dgm:pt modelId="{3DDDE115-4700-4D9E-B92F-570A563101C3}">
      <dgm:prSet phldrT="[Texto]" custT="1"/>
      <dgm:spPr/>
      <dgm:t>
        <a:bodyPr/>
        <a:lstStyle/>
        <a:p>
          <a:r>
            <a:rPr lang="en-US" sz="2500" dirty="0" smtClean="0">
              <a:latin typeface="Comic Sans MS" panose="030F0702030302020204" pitchFamily="66" charset="0"/>
            </a:rPr>
            <a:t>4. Ability to establish a warm, empathic, facilitative relationship with learners of all sorts.</a:t>
          </a:r>
          <a:endParaRPr lang="en-US" sz="2500" dirty="0">
            <a:latin typeface="Comic Sans MS" panose="030F0702030302020204" pitchFamily="66" charset="0"/>
          </a:endParaRPr>
        </a:p>
      </dgm:t>
    </dgm:pt>
    <dgm:pt modelId="{748A0931-53E9-4D1E-AABF-6DAA3ED82B83}" type="sibTrans" cxnId="{FEB47ADE-33DA-4F23-AA79-4F3A768376C0}">
      <dgm:prSet/>
      <dgm:spPr/>
      <dgm:t>
        <a:bodyPr/>
        <a:lstStyle/>
        <a:p>
          <a:endParaRPr lang="en-US"/>
        </a:p>
      </dgm:t>
    </dgm:pt>
    <dgm:pt modelId="{8C695D22-AAE4-45BD-84AC-D98CE9FA346E}" type="parTrans" cxnId="{FEB47ADE-33DA-4F23-AA79-4F3A768376C0}">
      <dgm:prSet/>
      <dgm:spPr/>
      <dgm:t>
        <a:bodyPr/>
        <a:lstStyle/>
        <a:p>
          <a:endParaRPr lang="en-US"/>
        </a:p>
      </dgm:t>
    </dgm:pt>
    <dgm:pt modelId="{C8ED53B9-D39A-47BB-AC4B-BB6BF4E5EDA4}">
      <dgm:prSet phldrT="[Texto]" custT="1"/>
      <dgm:spPr/>
      <dgm:t>
        <a:bodyPr/>
        <a:lstStyle/>
        <a:p>
          <a:pPr algn="just"/>
          <a:r>
            <a:rPr lang="en-US" sz="2500" dirty="0" smtClean="0">
              <a:latin typeface="Comic Sans MS" panose="030F0702030302020204" pitchFamily="66" charset="0"/>
            </a:rPr>
            <a:t>3. Ability to engineer a physical and psychological climate of mutual respect, trust, openness, supportiveness, and safety.</a:t>
          </a:r>
          <a:endParaRPr lang="en-US" sz="2500" dirty="0">
            <a:latin typeface="Comic Sans MS" panose="030F0702030302020204" pitchFamily="66" charset="0"/>
          </a:endParaRPr>
        </a:p>
      </dgm:t>
    </dgm:pt>
    <dgm:pt modelId="{AFE86E31-51A6-4B41-B1DD-9305814A7F3C}" type="sibTrans" cxnId="{A64E8F77-D791-46A3-89F2-227026D5B711}">
      <dgm:prSet/>
      <dgm:spPr/>
      <dgm:t>
        <a:bodyPr/>
        <a:lstStyle/>
        <a:p>
          <a:endParaRPr lang="en-US"/>
        </a:p>
      </dgm:t>
    </dgm:pt>
    <dgm:pt modelId="{DB4ACF6F-E8E1-4DEE-B9E1-8547607691F0}" type="parTrans" cxnId="{A64E8F77-D791-46A3-89F2-227026D5B711}">
      <dgm:prSet/>
      <dgm:spPr/>
      <dgm:t>
        <a:bodyPr/>
        <a:lstStyle/>
        <a:p>
          <a:endParaRPr lang="en-US"/>
        </a:p>
      </dgm:t>
    </dgm:pt>
    <dgm:pt modelId="{8D96D267-3894-4F22-96B6-A334788EF778}" type="pres">
      <dgm:prSet presAssocID="{9F9710DC-9D0E-452F-9A9C-EF10253E539E}" presName="compositeShape" presStyleCnt="0">
        <dgm:presLayoutVars>
          <dgm:chMax val="2"/>
          <dgm:dir/>
          <dgm:resizeHandles val="exact"/>
        </dgm:presLayoutVars>
      </dgm:prSet>
      <dgm:spPr/>
      <dgm:t>
        <a:bodyPr/>
        <a:lstStyle/>
        <a:p>
          <a:endParaRPr lang="en-US"/>
        </a:p>
      </dgm:t>
    </dgm:pt>
    <dgm:pt modelId="{24BB21FB-2640-4F3D-A9A5-4C15D69CE95F}" type="pres">
      <dgm:prSet presAssocID="{C8ED53B9-D39A-47BB-AC4B-BB6BF4E5EDA4}" presName="upArrow" presStyleLbl="node1" presStyleIdx="0" presStyleCnt="2" custLinFactNeighborX="-6761" custLinFactNeighborY="-1598"/>
      <dgm:spPr>
        <a:prstGeom prst="star5">
          <a:avLst/>
        </a:prstGeom>
      </dgm:spPr>
    </dgm:pt>
    <dgm:pt modelId="{63936F0E-7C37-4535-B618-E304D5346793}" type="pres">
      <dgm:prSet presAssocID="{C8ED53B9-D39A-47BB-AC4B-BB6BF4E5EDA4}" presName="upArrowText" presStyleLbl="revTx" presStyleIdx="0" presStyleCnt="2" custScaleX="95818">
        <dgm:presLayoutVars>
          <dgm:chMax val="0"/>
          <dgm:bulletEnabled val="1"/>
        </dgm:presLayoutVars>
      </dgm:prSet>
      <dgm:spPr/>
      <dgm:t>
        <a:bodyPr/>
        <a:lstStyle/>
        <a:p>
          <a:endParaRPr lang="en-US"/>
        </a:p>
      </dgm:t>
    </dgm:pt>
    <dgm:pt modelId="{526DB3A0-3A9A-4722-9DBE-777899485EA8}" type="pres">
      <dgm:prSet presAssocID="{3DDDE115-4700-4D9E-B92F-570A563101C3}" presName="downArrow" presStyleLbl="node1" presStyleIdx="1" presStyleCnt="2" custLinFactNeighborX="451" custLinFactNeighborY="-4261"/>
      <dgm:spPr>
        <a:prstGeom prst="star5">
          <a:avLst/>
        </a:prstGeom>
      </dgm:spPr>
    </dgm:pt>
    <dgm:pt modelId="{50FFE0D3-2A5D-4C6A-A7A8-BC94F5095140}" type="pres">
      <dgm:prSet presAssocID="{3DDDE115-4700-4D9E-B92F-570A563101C3}" presName="downArrowText" presStyleLbl="revTx" presStyleIdx="1" presStyleCnt="2" custLinFactNeighborX="-2390" custLinFactNeighborY="-11719">
        <dgm:presLayoutVars>
          <dgm:chMax val="0"/>
          <dgm:bulletEnabled val="1"/>
        </dgm:presLayoutVars>
      </dgm:prSet>
      <dgm:spPr/>
      <dgm:t>
        <a:bodyPr/>
        <a:lstStyle/>
        <a:p>
          <a:endParaRPr lang="en-US"/>
        </a:p>
      </dgm:t>
    </dgm:pt>
  </dgm:ptLst>
  <dgm:cxnLst>
    <dgm:cxn modelId="{6809023B-AEDB-4B4B-B402-E1CD252DEF05}" type="presOf" srcId="{9F9710DC-9D0E-452F-9A9C-EF10253E539E}" destId="{8D96D267-3894-4F22-96B6-A334788EF778}" srcOrd="0" destOrd="0" presId="urn:microsoft.com/office/officeart/2005/8/layout/arrow4"/>
    <dgm:cxn modelId="{FEB47ADE-33DA-4F23-AA79-4F3A768376C0}" srcId="{9F9710DC-9D0E-452F-9A9C-EF10253E539E}" destId="{3DDDE115-4700-4D9E-B92F-570A563101C3}" srcOrd="1" destOrd="0" parTransId="{8C695D22-AAE4-45BD-84AC-D98CE9FA346E}" sibTransId="{748A0931-53E9-4D1E-AABF-6DAA3ED82B83}"/>
    <dgm:cxn modelId="{56E2874A-C893-4818-8D86-D93938459D40}" type="presOf" srcId="{3DDDE115-4700-4D9E-B92F-570A563101C3}" destId="{50FFE0D3-2A5D-4C6A-A7A8-BC94F5095140}" srcOrd="0" destOrd="0" presId="urn:microsoft.com/office/officeart/2005/8/layout/arrow4"/>
    <dgm:cxn modelId="{A64E8F77-D791-46A3-89F2-227026D5B711}" srcId="{9F9710DC-9D0E-452F-9A9C-EF10253E539E}" destId="{C8ED53B9-D39A-47BB-AC4B-BB6BF4E5EDA4}" srcOrd="0" destOrd="0" parTransId="{DB4ACF6F-E8E1-4DEE-B9E1-8547607691F0}" sibTransId="{AFE86E31-51A6-4B41-B1DD-9305814A7F3C}"/>
    <dgm:cxn modelId="{CDE8753B-0B4B-4693-99D9-45AE315ACB69}" type="presOf" srcId="{C8ED53B9-D39A-47BB-AC4B-BB6BF4E5EDA4}" destId="{63936F0E-7C37-4535-B618-E304D5346793}" srcOrd="0" destOrd="0" presId="urn:microsoft.com/office/officeart/2005/8/layout/arrow4"/>
    <dgm:cxn modelId="{BDA9A2F9-07C8-4F1E-AFFE-94195A012DE1}" type="presParOf" srcId="{8D96D267-3894-4F22-96B6-A334788EF778}" destId="{24BB21FB-2640-4F3D-A9A5-4C15D69CE95F}" srcOrd="0" destOrd="0" presId="urn:microsoft.com/office/officeart/2005/8/layout/arrow4"/>
    <dgm:cxn modelId="{60B2E061-7A9E-490C-BE89-0ED073A9D5B5}" type="presParOf" srcId="{8D96D267-3894-4F22-96B6-A334788EF778}" destId="{63936F0E-7C37-4535-B618-E304D5346793}" srcOrd="1" destOrd="0" presId="urn:microsoft.com/office/officeart/2005/8/layout/arrow4"/>
    <dgm:cxn modelId="{CF35724D-118A-4125-97C4-FF7EB95816BD}" type="presParOf" srcId="{8D96D267-3894-4F22-96B6-A334788EF778}" destId="{526DB3A0-3A9A-4722-9DBE-777899485EA8}" srcOrd="2" destOrd="0" presId="urn:microsoft.com/office/officeart/2005/8/layout/arrow4"/>
    <dgm:cxn modelId="{DE715AB5-B9BB-4D51-98B3-FEF8CD0FAC91}" type="presParOf" srcId="{8D96D267-3894-4F22-96B6-A334788EF778}" destId="{50FFE0D3-2A5D-4C6A-A7A8-BC94F5095140}"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9AD32AC-382A-480C-AE67-9D750C9575C0}" type="doc">
      <dgm:prSet loTypeId="urn:microsoft.com/office/officeart/2005/8/layout/arrow4" loCatId="relationship" qsTypeId="urn:microsoft.com/office/officeart/2005/8/quickstyle/3d2" qsCatId="3D" csTypeId="urn:microsoft.com/office/officeart/2005/8/colors/colorful2" csCatId="colorful" phldr="1"/>
      <dgm:spPr/>
    </dgm:pt>
    <dgm:pt modelId="{6C9B071F-D152-4ACC-ADCA-517B108FEACA}">
      <dgm:prSet phldrT="[Texto]" custT="1"/>
      <dgm:spPr/>
      <dgm:t>
        <a:bodyPr/>
        <a:lstStyle/>
        <a:p>
          <a:pPr algn="just"/>
          <a:r>
            <a:rPr lang="en-US" sz="2400" dirty="0" smtClean="0">
              <a:latin typeface="Comic Sans MS" panose="030F0702030302020204" pitchFamily="66" charset="0"/>
            </a:rPr>
            <a:t>5. Ability to engage learners responsibility in self-diagnosis of needs for learning.</a:t>
          </a:r>
          <a:endParaRPr lang="en-US" sz="2400" dirty="0">
            <a:latin typeface="Comic Sans MS" panose="030F0702030302020204" pitchFamily="66" charset="0"/>
          </a:endParaRPr>
        </a:p>
      </dgm:t>
    </dgm:pt>
    <dgm:pt modelId="{5DFFCAD3-EBC6-40EA-AFB8-7461AD2C606B}" type="parTrans" cxnId="{91B2A4BD-B295-41AA-BE7E-25AE8C44B49D}">
      <dgm:prSet/>
      <dgm:spPr/>
      <dgm:t>
        <a:bodyPr/>
        <a:lstStyle/>
        <a:p>
          <a:endParaRPr lang="en-US"/>
        </a:p>
      </dgm:t>
    </dgm:pt>
    <dgm:pt modelId="{D20EEAFA-BC38-4928-9061-6CDD4102E9FD}" type="sibTrans" cxnId="{91B2A4BD-B295-41AA-BE7E-25AE8C44B49D}">
      <dgm:prSet/>
      <dgm:spPr/>
      <dgm:t>
        <a:bodyPr/>
        <a:lstStyle/>
        <a:p>
          <a:endParaRPr lang="en-US"/>
        </a:p>
      </dgm:t>
    </dgm:pt>
    <dgm:pt modelId="{981FFE59-9BBF-4F9D-A9E6-2BD01A08BFCE}">
      <dgm:prSet phldrT="[Texto]" custT="1"/>
      <dgm:spPr/>
      <dgm:t>
        <a:bodyPr/>
        <a:lstStyle/>
        <a:p>
          <a:pPr algn="l"/>
          <a:r>
            <a:rPr lang="en-US" sz="2400" dirty="0" smtClean="0">
              <a:latin typeface="Comic Sans MS" panose="030F0702030302020204" pitchFamily="66" charset="0"/>
            </a:rPr>
            <a:t>6. Ability to engage learners in formulation objectives that are meaningful to them.</a:t>
          </a:r>
          <a:endParaRPr lang="en-US" sz="2400" dirty="0">
            <a:latin typeface="Comic Sans MS" panose="030F0702030302020204" pitchFamily="66" charset="0"/>
          </a:endParaRPr>
        </a:p>
      </dgm:t>
    </dgm:pt>
    <dgm:pt modelId="{62AB697D-FE01-41CE-8238-DED929966DE1}" type="parTrans" cxnId="{9809EC20-846B-427F-B86C-42F9BB1B01B4}">
      <dgm:prSet/>
      <dgm:spPr/>
      <dgm:t>
        <a:bodyPr/>
        <a:lstStyle/>
        <a:p>
          <a:endParaRPr lang="en-US"/>
        </a:p>
      </dgm:t>
    </dgm:pt>
    <dgm:pt modelId="{7424F1E7-4A74-442F-AFFB-1366710F4AFB}" type="sibTrans" cxnId="{9809EC20-846B-427F-B86C-42F9BB1B01B4}">
      <dgm:prSet/>
      <dgm:spPr/>
      <dgm:t>
        <a:bodyPr/>
        <a:lstStyle/>
        <a:p>
          <a:endParaRPr lang="en-US"/>
        </a:p>
      </dgm:t>
    </dgm:pt>
    <dgm:pt modelId="{0134F84B-15E3-41B3-828E-EC2426ED0478}" type="pres">
      <dgm:prSet presAssocID="{E9AD32AC-382A-480C-AE67-9D750C9575C0}" presName="compositeShape" presStyleCnt="0">
        <dgm:presLayoutVars>
          <dgm:chMax val="2"/>
          <dgm:dir/>
          <dgm:resizeHandles val="exact"/>
        </dgm:presLayoutVars>
      </dgm:prSet>
      <dgm:spPr/>
    </dgm:pt>
    <dgm:pt modelId="{8A65F05E-25F2-4884-B539-D895B1176BF3}" type="pres">
      <dgm:prSet presAssocID="{6C9B071F-D152-4ACC-ADCA-517B108FEACA}" presName="upArrow" presStyleLbl="node1" presStyleIdx="0" presStyleCnt="2" custLinFactNeighborX="-1028"/>
      <dgm:spPr>
        <a:prstGeom prst="star5">
          <a:avLst/>
        </a:prstGeom>
      </dgm:spPr>
    </dgm:pt>
    <dgm:pt modelId="{F09EBB40-1A4E-4D33-A290-17011FE1F91E}" type="pres">
      <dgm:prSet presAssocID="{6C9B071F-D152-4ACC-ADCA-517B108FEACA}" presName="upArrowText" presStyleLbl="revTx" presStyleIdx="0" presStyleCnt="2" custScaleX="95522" custLinFactNeighborX="6666" custLinFactNeighborY="1463">
        <dgm:presLayoutVars>
          <dgm:chMax val="0"/>
          <dgm:bulletEnabled val="1"/>
        </dgm:presLayoutVars>
      </dgm:prSet>
      <dgm:spPr/>
      <dgm:t>
        <a:bodyPr/>
        <a:lstStyle/>
        <a:p>
          <a:endParaRPr lang="en-US"/>
        </a:p>
      </dgm:t>
    </dgm:pt>
    <dgm:pt modelId="{26D262A9-8D1F-4C7A-89CD-C0CC29BB9AAC}" type="pres">
      <dgm:prSet presAssocID="{981FFE59-9BBF-4F9D-A9E6-2BD01A08BFCE}" presName="downArrow" presStyleLbl="node1" presStyleIdx="1" presStyleCnt="2" custLinFactNeighborX="882" custLinFactNeighborY="976"/>
      <dgm:spPr>
        <a:prstGeom prst="star5">
          <a:avLst/>
        </a:prstGeom>
      </dgm:spPr>
    </dgm:pt>
    <dgm:pt modelId="{E0F77958-FDDC-42B9-B73A-661F495E1ABC}" type="pres">
      <dgm:prSet presAssocID="{981FFE59-9BBF-4F9D-A9E6-2BD01A08BFCE}" presName="downArrowText" presStyleLbl="revTx" presStyleIdx="1" presStyleCnt="2" custScaleX="83066" custScaleY="73724" custLinFactNeighborX="-7998" custLinFactNeighborY="-24880">
        <dgm:presLayoutVars>
          <dgm:chMax val="0"/>
          <dgm:bulletEnabled val="1"/>
        </dgm:presLayoutVars>
      </dgm:prSet>
      <dgm:spPr/>
      <dgm:t>
        <a:bodyPr/>
        <a:lstStyle/>
        <a:p>
          <a:endParaRPr lang="en-US"/>
        </a:p>
      </dgm:t>
    </dgm:pt>
  </dgm:ptLst>
  <dgm:cxnLst>
    <dgm:cxn modelId="{75E1E563-CFD9-4607-89EF-A4F5A2DAA3B9}" type="presOf" srcId="{6C9B071F-D152-4ACC-ADCA-517B108FEACA}" destId="{F09EBB40-1A4E-4D33-A290-17011FE1F91E}" srcOrd="0" destOrd="0" presId="urn:microsoft.com/office/officeart/2005/8/layout/arrow4"/>
    <dgm:cxn modelId="{78BFCEFA-DB49-4B0E-9C21-2FE3CB8AF725}" type="presOf" srcId="{981FFE59-9BBF-4F9D-A9E6-2BD01A08BFCE}" destId="{E0F77958-FDDC-42B9-B73A-661F495E1ABC}" srcOrd="0" destOrd="0" presId="urn:microsoft.com/office/officeart/2005/8/layout/arrow4"/>
    <dgm:cxn modelId="{91B2A4BD-B295-41AA-BE7E-25AE8C44B49D}" srcId="{E9AD32AC-382A-480C-AE67-9D750C9575C0}" destId="{6C9B071F-D152-4ACC-ADCA-517B108FEACA}" srcOrd="0" destOrd="0" parTransId="{5DFFCAD3-EBC6-40EA-AFB8-7461AD2C606B}" sibTransId="{D20EEAFA-BC38-4928-9061-6CDD4102E9FD}"/>
    <dgm:cxn modelId="{9809EC20-846B-427F-B86C-42F9BB1B01B4}" srcId="{E9AD32AC-382A-480C-AE67-9D750C9575C0}" destId="{981FFE59-9BBF-4F9D-A9E6-2BD01A08BFCE}" srcOrd="1" destOrd="0" parTransId="{62AB697D-FE01-41CE-8238-DED929966DE1}" sibTransId="{7424F1E7-4A74-442F-AFFB-1366710F4AFB}"/>
    <dgm:cxn modelId="{E170F020-0F0C-4190-879B-51CBAD0A1823}" type="presOf" srcId="{E9AD32AC-382A-480C-AE67-9D750C9575C0}" destId="{0134F84B-15E3-41B3-828E-EC2426ED0478}" srcOrd="0" destOrd="0" presId="urn:microsoft.com/office/officeart/2005/8/layout/arrow4"/>
    <dgm:cxn modelId="{4A7D9589-CCDB-4B0F-8963-0CD4958FA1E0}" type="presParOf" srcId="{0134F84B-15E3-41B3-828E-EC2426ED0478}" destId="{8A65F05E-25F2-4884-B539-D895B1176BF3}" srcOrd="0" destOrd="0" presId="urn:microsoft.com/office/officeart/2005/8/layout/arrow4"/>
    <dgm:cxn modelId="{FEE8DB6B-D9E6-4936-8A82-60878794F403}" type="presParOf" srcId="{0134F84B-15E3-41B3-828E-EC2426ED0478}" destId="{F09EBB40-1A4E-4D33-A290-17011FE1F91E}" srcOrd="1" destOrd="0" presId="urn:microsoft.com/office/officeart/2005/8/layout/arrow4"/>
    <dgm:cxn modelId="{09DACC0A-43CB-496C-9B67-8541A2FF4632}" type="presParOf" srcId="{0134F84B-15E3-41B3-828E-EC2426ED0478}" destId="{26D262A9-8D1F-4C7A-89CD-C0CC29BB9AAC}" srcOrd="2" destOrd="0" presId="urn:microsoft.com/office/officeart/2005/8/layout/arrow4"/>
    <dgm:cxn modelId="{C5B7A647-0ABB-4C46-A866-3194BC84D395}" type="presParOf" srcId="{0134F84B-15E3-41B3-828E-EC2426ED0478}" destId="{E0F77958-FDDC-42B9-B73A-661F495E1AB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AD32AC-382A-480C-AE67-9D750C9575C0}" type="doc">
      <dgm:prSet loTypeId="urn:microsoft.com/office/officeart/2005/8/layout/arrow4" loCatId="relationship" qsTypeId="urn:microsoft.com/office/officeart/2005/8/quickstyle/3d5" qsCatId="3D" csTypeId="urn:microsoft.com/office/officeart/2005/8/colors/colorful4" csCatId="colorful" phldr="1"/>
      <dgm:spPr/>
    </dgm:pt>
    <dgm:pt modelId="{6C9B071F-D152-4ACC-ADCA-517B108FEACA}">
      <dgm:prSet phldrT="[Texto]" custT="1"/>
      <dgm:spPr/>
      <dgm:t>
        <a:bodyPr/>
        <a:lstStyle/>
        <a:p>
          <a:pPr algn="l"/>
          <a:r>
            <a:rPr lang="en-US" sz="3500" dirty="0" smtClean="0">
              <a:latin typeface="Comic Sans MS" panose="030F0702030302020204" pitchFamily="66" charset="0"/>
            </a:rPr>
            <a:t>7. Ability to involve learners in the planning, conducting, and evaluating of learning activities appropriately.</a:t>
          </a:r>
          <a:endParaRPr lang="en-US" sz="3500" dirty="0">
            <a:latin typeface="Comic Sans MS" panose="030F0702030302020204" pitchFamily="66" charset="0"/>
          </a:endParaRPr>
        </a:p>
      </dgm:t>
    </dgm:pt>
    <dgm:pt modelId="{5DFFCAD3-EBC6-40EA-AFB8-7461AD2C606B}" type="parTrans" cxnId="{91B2A4BD-B295-41AA-BE7E-25AE8C44B49D}">
      <dgm:prSet/>
      <dgm:spPr/>
      <dgm:t>
        <a:bodyPr/>
        <a:lstStyle/>
        <a:p>
          <a:endParaRPr lang="en-US"/>
        </a:p>
      </dgm:t>
    </dgm:pt>
    <dgm:pt modelId="{D20EEAFA-BC38-4928-9061-6CDD4102E9FD}" type="sibTrans" cxnId="{91B2A4BD-B295-41AA-BE7E-25AE8C44B49D}">
      <dgm:prSet/>
      <dgm:spPr/>
      <dgm:t>
        <a:bodyPr/>
        <a:lstStyle/>
        <a:p>
          <a:endParaRPr lang="en-US"/>
        </a:p>
      </dgm:t>
    </dgm:pt>
    <dgm:pt modelId="{0134F84B-15E3-41B3-828E-EC2426ED0478}" type="pres">
      <dgm:prSet presAssocID="{E9AD32AC-382A-480C-AE67-9D750C9575C0}" presName="compositeShape" presStyleCnt="0">
        <dgm:presLayoutVars>
          <dgm:chMax val="2"/>
          <dgm:dir/>
          <dgm:resizeHandles val="exact"/>
        </dgm:presLayoutVars>
      </dgm:prSet>
      <dgm:spPr/>
    </dgm:pt>
    <dgm:pt modelId="{8A65F05E-25F2-4884-B539-D895B1176BF3}" type="pres">
      <dgm:prSet presAssocID="{6C9B071F-D152-4ACC-ADCA-517B108FEACA}" presName="upArrow" presStyleLbl="node1" presStyleIdx="0" presStyleCnt="1" custScaleY="59698" custLinFactNeighborX="-1028"/>
      <dgm:spPr>
        <a:prstGeom prst="star5">
          <a:avLst/>
        </a:prstGeom>
      </dgm:spPr>
    </dgm:pt>
    <dgm:pt modelId="{F09EBB40-1A4E-4D33-A290-17011FE1F91E}" type="pres">
      <dgm:prSet presAssocID="{6C9B071F-D152-4ACC-ADCA-517B108FEACA}" presName="upArrowText" presStyleLbl="revTx" presStyleIdx="0" presStyleCnt="1" custScaleX="95522" custLinFactNeighborX="6666" custLinFactNeighborY="1463">
        <dgm:presLayoutVars>
          <dgm:chMax val="0"/>
          <dgm:bulletEnabled val="1"/>
        </dgm:presLayoutVars>
      </dgm:prSet>
      <dgm:spPr/>
      <dgm:t>
        <a:bodyPr/>
        <a:lstStyle/>
        <a:p>
          <a:endParaRPr lang="en-US"/>
        </a:p>
      </dgm:t>
    </dgm:pt>
  </dgm:ptLst>
  <dgm:cxnLst>
    <dgm:cxn modelId="{91B2A4BD-B295-41AA-BE7E-25AE8C44B49D}" srcId="{E9AD32AC-382A-480C-AE67-9D750C9575C0}" destId="{6C9B071F-D152-4ACC-ADCA-517B108FEACA}" srcOrd="0" destOrd="0" parTransId="{5DFFCAD3-EBC6-40EA-AFB8-7461AD2C606B}" sibTransId="{D20EEAFA-BC38-4928-9061-6CDD4102E9FD}"/>
    <dgm:cxn modelId="{DA0A47BB-7A38-4526-95C6-BBBBF01989BD}" type="presOf" srcId="{6C9B071F-D152-4ACC-ADCA-517B108FEACA}" destId="{F09EBB40-1A4E-4D33-A290-17011FE1F91E}" srcOrd="0" destOrd="0" presId="urn:microsoft.com/office/officeart/2005/8/layout/arrow4"/>
    <dgm:cxn modelId="{74E6A442-B38D-4DC3-BA64-9CF5CC68A5CC}" type="presOf" srcId="{E9AD32AC-382A-480C-AE67-9D750C9575C0}" destId="{0134F84B-15E3-41B3-828E-EC2426ED0478}" srcOrd="0" destOrd="0" presId="urn:microsoft.com/office/officeart/2005/8/layout/arrow4"/>
    <dgm:cxn modelId="{9EAB7E8E-403F-4333-8B80-9FEE90E737D1}" type="presParOf" srcId="{0134F84B-15E3-41B3-828E-EC2426ED0478}" destId="{8A65F05E-25F2-4884-B539-D895B1176BF3}" srcOrd="0" destOrd="0" presId="urn:microsoft.com/office/officeart/2005/8/layout/arrow4"/>
    <dgm:cxn modelId="{084BCEFE-21BD-4362-B899-FDA175163822}" type="presParOf" srcId="{0134F84B-15E3-41B3-828E-EC2426ED0478}" destId="{F09EBB40-1A4E-4D33-A290-17011FE1F91E}" srcOrd="1"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211E26-1C9E-4752-8C6B-54C5FC88C3AB}"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F509F559-1CF0-4470-9C2C-B8D5ED43A438}">
      <dgm:prSet phldrT="[Texto]" custT="1"/>
      <dgm:spPr/>
      <dgm:t>
        <a:bodyPr/>
        <a:lstStyle/>
        <a:p>
          <a:r>
            <a:rPr lang="en-US" sz="2400" b="1" dirty="0" smtClean="0">
              <a:latin typeface="Comic Sans MS" panose="030F0702030302020204" pitchFamily="66" charset="0"/>
            </a:rPr>
            <a:t>Assess-</a:t>
          </a:r>
          <a:r>
            <a:rPr lang="en-US" sz="2400" b="1" dirty="0" err="1" smtClean="0">
              <a:latin typeface="Comic Sans MS" panose="030F0702030302020204" pitchFamily="66" charset="0"/>
            </a:rPr>
            <a:t>ment</a:t>
          </a:r>
          <a:endParaRPr lang="en-US" sz="2400" b="1" dirty="0">
            <a:latin typeface="Comic Sans MS" panose="030F0702030302020204" pitchFamily="66" charset="0"/>
          </a:endParaRPr>
        </a:p>
      </dgm:t>
    </dgm:pt>
    <dgm:pt modelId="{34B0C318-7894-488D-80A4-8DC2694B8A78}" type="parTrans" cxnId="{358EC14F-AD4C-4FC6-851B-EBD249A350EB}">
      <dgm:prSet/>
      <dgm:spPr/>
      <dgm:t>
        <a:bodyPr/>
        <a:lstStyle/>
        <a:p>
          <a:endParaRPr lang="en-US"/>
        </a:p>
      </dgm:t>
    </dgm:pt>
    <dgm:pt modelId="{15B3D6E7-CB31-4485-A161-57D25055F70F}" type="sibTrans" cxnId="{358EC14F-AD4C-4FC6-851B-EBD249A350EB}">
      <dgm:prSet/>
      <dgm:spPr/>
      <dgm:t>
        <a:bodyPr/>
        <a:lstStyle/>
        <a:p>
          <a:endParaRPr lang="en-US"/>
        </a:p>
      </dgm:t>
    </dgm:pt>
    <dgm:pt modelId="{7DC4A93A-D50E-4060-9A63-EF7D869C69E9}">
      <dgm:prSet custT="1"/>
      <dgm:spPr/>
      <dgm:t>
        <a:bodyPr/>
        <a:lstStyle/>
        <a:p>
          <a:r>
            <a:rPr lang="en-US" sz="2400" b="1" dirty="0" smtClean="0">
              <a:latin typeface="Comic Sans MS" panose="030F0702030302020204" pitchFamily="66" charset="0"/>
            </a:rPr>
            <a:t>Guidance </a:t>
          </a:r>
        </a:p>
      </dgm:t>
    </dgm:pt>
    <dgm:pt modelId="{B17C9ED2-C56B-44C6-86DA-2D539C67ABA8}" type="parTrans" cxnId="{A8428819-CC85-4726-A00A-3EF16C4AC490}">
      <dgm:prSet/>
      <dgm:spPr/>
      <dgm:t>
        <a:bodyPr/>
        <a:lstStyle/>
        <a:p>
          <a:endParaRPr lang="en-US"/>
        </a:p>
      </dgm:t>
    </dgm:pt>
    <dgm:pt modelId="{7190593B-7119-45EB-81DA-2C5BCE9E15E0}" type="sibTrans" cxnId="{A8428819-CC85-4726-A00A-3EF16C4AC490}">
      <dgm:prSet/>
      <dgm:spPr/>
      <dgm:t>
        <a:bodyPr/>
        <a:lstStyle/>
        <a:p>
          <a:endParaRPr lang="en-US"/>
        </a:p>
      </dgm:t>
    </dgm:pt>
    <dgm:pt modelId="{36B1D1C4-DD16-4CCC-BF14-C47A4F8A3C09}">
      <dgm:prSet custT="1"/>
      <dgm:spPr/>
      <dgm:t>
        <a:bodyPr/>
        <a:lstStyle/>
        <a:p>
          <a:r>
            <a:rPr lang="en-US" sz="2400" b="1" dirty="0" smtClean="0">
              <a:latin typeface="Comic Sans MS" panose="030F0702030302020204" pitchFamily="66" charset="0"/>
            </a:rPr>
            <a:t>Building </a:t>
          </a:r>
          <a:r>
            <a:rPr lang="en-US" sz="2400" b="1" dirty="0" err="1" smtClean="0">
              <a:latin typeface="Comic Sans MS" panose="030F0702030302020204" pitchFamily="66" charset="0"/>
            </a:rPr>
            <a:t>communi</a:t>
          </a:r>
          <a:r>
            <a:rPr lang="en-US" sz="2400" b="1" dirty="0" smtClean="0">
              <a:latin typeface="Comic Sans MS" panose="030F0702030302020204" pitchFamily="66" charset="0"/>
            </a:rPr>
            <a:t>-ty</a:t>
          </a:r>
        </a:p>
      </dgm:t>
    </dgm:pt>
    <dgm:pt modelId="{41250F1B-52CA-4C68-B09E-8920E8EA33C4}" type="parTrans" cxnId="{28C4BE3A-2F91-4574-AAD9-0B67817D0B35}">
      <dgm:prSet/>
      <dgm:spPr/>
      <dgm:t>
        <a:bodyPr/>
        <a:lstStyle/>
        <a:p>
          <a:endParaRPr lang="en-US"/>
        </a:p>
      </dgm:t>
    </dgm:pt>
    <dgm:pt modelId="{900CFC07-4F6A-4329-8CF9-23B449704C14}" type="sibTrans" cxnId="{28C4BE3A-2F91-4574-AAD9-0B67817D0B35}">
      <dgm:prSet/>
      <dgm:spPr/>
      <dgm:t>
        <a:bodyPr/>
        <a:lstStyle/>
        <a:p>
          <a:endParaRPr lang="en-US"/>
        </a:p>
      </dgm:t>
    </dgm:pt>
    <dgm:pt modelId="{694F77FE-DC27-4AC3-856A-8A0DFC5E39F4}">
      <dgm:prSet custT="1"/>
      <dgm:spPr/>
      <dgm:t>
        <a:bodyPr/>
        <a:lstStyle/>
        <a:p>
          <a:r>
            <a:rPr lang="en-US" sz="2400" b="1" dirty="0" err="1" smtClean="0">
              <a:latin typeface="Comic Sans MS" panose="030F0702030302020204" pitchFamily="66" charset="0"/>
            </a:rPr>
            <a:t>Commu-nication</a:t>
          </a:r>
          <a:endParaRPr lang="en-US" sz="2400" b="1" dirty="0" smtClean="0">
            <a:latin typeface="Comic Sans MS" panose="030F0702030302020204" pitchFamily="66" charset="0"/>
          </a:endParaRPr>
        </a:p>
      </dgm:t>
    </dgm:pt>
    <dgm:pt modelId="{A4F680E1-4351-422D-899F-754F87EC27B1}" type="parTrans" cxnId="{8DD788B9-34AA-4EFF-A2BB-0D3C51096561}">
      <dgm:prSet/>
      <dgm:spPr/>
      <dgm:t>
        <a:bodyPr/>
        <a:lstStyle/>
        <a:p>
          <a:endParaRPr lang="en-US"/>
        </a:p>
      </dgm:t>
    </dgm:pt>
    <dgm:pt modelId="{BCA366F1-AA07-43CD-9836-69E285FBB290}" type="sibTrans" cxnId="{8DD788B9-34AA-4EFF-A2BB-0D3C51096561}">
      <dgm:prSet/>
      <dgm:spPr/>
      <dgm:t>
        <a:bodyPr/>
        <a:lstStyle/>
        <a:p>
          <a:endParaRPr lang="en-US"/>
        </a:p>
      </dgm:t>
    </dgm:pt>
    <dgm:pt modelId="{3960F204-126A-4D0B-BEB1-0D426198C62E}">
      <dgm:prSet custT="1"/>
      <dgm:spPr/>
      <dgm:t>
        <a:bodyPr/>
        <a:lstStyle/>
        <a:p>
          <a:r>
            <a:rPr lang="en-US" sz="2400" b="1" dirty="0" err="1" smtClean="0">
              <a:latin typeface="Comic Sans MS" panose="030F0702030302020204" pitchFamily="66" charset="0"/>
            </a:rPr>
            <a:t>Humani</a:t>
          </a:r>
          <a:r>
            <a:rPr lang="en-US" sz="2400" b="1" dirty="0" smtClean="0">
              <a:latin typeface="Comic Sans MS" panose="030F0702030302020204" pitchFamily="66" charset="0"/>
            </a:rPr>
            <a:t>-zing</a:t>
          </a:r>
        </a:p>
      </dgm:t>
    </dgm:pt>
    <dgm:pt modelId="{A04E50E4-8B11-4C77-AD15-D8CF62AEDC1C}" type="parTrans" cxnId="{9B3E248C-071B-4F3C-A85B-6BB3015E8232}">
      <dgm:prSet/>
      <dgm:spPr/>
      <dgm:t>
        <a:bodyPr/>
        <a:lstStyle/>
        <a:p>
          <a:endParaRPr lang="en-US"/>
        </a:p>
      </dgm:t>
    </dgm:pt>
    <dgm:pt modelId="{D032583C-3248-4D0F-AB73-3A8E7124D59C}" type="sibTrans" cxnId="{9B3E248C-071B-4F3C-A85B-6BB3015E8232}">
      <dgm:prSet/>
      <dgm:spPr/>
      <dgm:t>
        <a:bodyPr/>
        <a:lstStyle/>
        <a:p>
          <a:endParaRPr lang="en-US"/>
        </a:p>
      </dgm:t>
    </dgm:pt>
    <dgm:pt modelId="{4BD08B1D-D562-4F73-93D5-E6B4FFBBDE28}">
      <dgm:prSet custT="1"/>
      <dgm:spPr/>
      <dgm:t>
        <a:bodyPr/>
        <a:lstStyle/>
        <a:p>
          <a:r>
            <a:rPr lang="en-US" sz="2400" b="1" dirty="0" smtClean="0">
              <a:latin typeface="Comic Sans MS" panose="030F0702030302020204" pitchFamily="66" charset="0"/>
            </a:rPr>
            <a:t>Evaluating</a:t>
          </a:r>
          <a:endParaRPr lang="es-ES" sz="2400" b="1" dirty="0">
            <a:latin typeface="Comic Sans MS" panose="030F0702030302020204" pitchFamily="66" charset="0"/>
          </a:endParaRPr>
        </a:p>
      </dgm:t>
    </dgm:pt>
    <dgm:pt modelId="{95786D09-285A-4F3A-A454-DFF0EC926152}" type="parTrans" cxnId="{4C5A9BF1-2B4B-4371-A04D-E1B39DF1C0D4}">
      <dgm:prSet/>
      <dgm:spPr/>
      <dgm:t>
        <a:bodyPr/>
        <a:lstStyle/>
        <a:p>
          <a:endParaRPr lang="en-US"/>
        </a:p>
      </dgm:t>
    </dgm:pt>
    <dgm:pt modelId="{67577781-FFC7-453C-9679-8A7FE1072240}" type="sibTrans" cxnId="{4C5A9BF1-2B4B-4371-A04D-E1B39DF1C0D4}">
      <dgm:prSet/>
      <dgm:spPr/>
      <dgm:t>
        <a:bodyPr/>
        <a:lstStyle/>
        <a:p>
          <a:endParaRPr lang="en-US"/>
        </a:p>
      </dgm:t>
    </dgm:pt>
    <dgm:pt modelId="{F799E981-09FA-46C8-8DF1-D5914581E8E4}" type="pres">
      <dgm:prSet presAssocID="{85211E26-1C9E-4752-8C6B-54C5FC88C3AB}" presName="compositeShape" presStyleCnt="0">
        <dgm:presLayoutVars>
          <dgm:chMax val="7"/>
          <dgm:dir/>
          <dgm:resizeHandles val="exact"/>
        </dgm:presLayoutVars>
      </dgm:prSet>
      <dgm:spPr/>
      <dgm:t>
        <a:bodyPr/>
        <a:lstStyle/>
        <a:p>
          <a:endParaRPr lang="en-US"/>
        </a:p>
      </dgm:t>
    </dgm:pt>
    <dgm:pt modelId="{D3C8AF75-9278-49EA-BFCD-C833EA3D41C1}" type="pres">
      <dgm:prSet presAssocID="{85211E26-1C9E-4752-8C6B-54C5FC88C3AB}" presName="wedge1" presStyleLbl="node1" presStyleIdx="0" presStyleCnt="6"/>
      <dgm:spPr/>
      <dgm:t>
        <a:bodyPr/>
        <a:lstStyle/>
        <a:p>
          <a:endParaRPr lang="en-US"/>
        </a:p>
      </dgm:t>
    </dgm:pt>
    <dgm:pt modelId="{E19484E3-4051-4AE8-BAF1-B33F990CD111}" type="pres">
      <dgm:prSet presAssocID="{85211E26-1C9E-4752-8C6B-54C5FC88C3AB}" presName="dummy1a" presStyleCnt="0"/>
      <dgm:spPr/>
    </dgm:pt>
    <dgm:pt modelId="{C788D503-FAE5-48D4-A8CA-4DFA52C3FBB7}" type="pres">
      <dgm:prSet presAssocID="{85211E26-1C9E-4752-8C6B-54C5FC88C3AB}" presName="dummy1b" presStyleCnt="0"/>
      <dgm:spPr/>
    </dgm:pt>
    <dgm:pt modelId="{863E18E3-04E6-4CB2-9BDE-1C6A8D6AD1AD}" type="pres">
      <dgm:prSet presAssocID="{85211E26-1C9E-4752-8C6B-54C5FC88C3AB}" presName="wedge1Tx" presStyleLbl="node1" presStyleIdx="0" presStyleCnt="6">
        <dgm:presLayoutVars>
          <dgm:chMax val="0"/>
          <dgm:chPref val="0"/>
          <dgm:bulletEnabled val="1"/>
        </dgm:presLayoutVars>
      </dgm:prSet>
      <dgm:spPr/>
      <dgm:t>
        <a:bodyPr/>
        <a:lstStyle/>
        <a:p>
          <a:endParaRPr lang="en-US"/>
        </a:p>
      </dgm:t>
    </dgm:pt>
    <dgm:pt modelId="{05BF321A-F9B0-4444-B0E4-0B807B93619B}" type="pres">
      <dgm:prSet presAssocID="{85211E26-1C9E-4752-8C6B-54C5FC88C3AB}" presName="wedge2" presStyleLbl="node1" presStyleIdx="1" presStyleCnt="6"/>
      <dgm:spPr/>
      <dgm:t>
        <a:bodyPr/>
        <a:lstStyle/>
        <a:p>
          <a:endParaRPr lang="en-US"/>
        </a:p>
      </dgm:t>
    </dgm:pt>
    <dgm:pt modelId="{FCF5549D-CB8F-4902-8657-59796345A4ED}" type="pres">
      <dgm:prSet presAssocID="{85211E26-1C9E-4752-8C6B-54C5FC88C3AB}" presName="dummy2a" presStyleCnt="0"/>
      <dgm:spPr/>
    </dgm:pt>
    <dgm:pt modelId="{29737CD3-EE52-48C4-B02C-B8B658F949B0}" type="pres">
      <dgm:prSet presAssocID="{85211E26-1C9E-4752-8C6B-54C5FC88C3AB}" presName="dummy2b" presStyleCnt="0"/>
      <dgm:spPr/>
    </dgm:pt>
    <dgm:pt modelId="{79F22C4F-8B62-4435-BEB1-7A39C9E87DF2}" type="pres">
      <dgm:prSet presAssocID="{85211E26-1C9E-4752-8C6B-54C5FC88C3AB}" presName="wedge2Tx" presStyleLbl="node1" presStyleIdx="1" presStyleCnt="6">
        <dgm:presLayoutVars>
          <dgm:chMax val="0"/>
          <dgm:chPref val="0"/>
          <dgm:bulletEnabled val="1"/>
        </dgm:presLayoutVars>
      </dgm:prSet>
      <dgm:spPr/>
      <dgm:t>
        <a:bodyPr/>
        <a:lstStyle/>
        <a:p>
          <a:endParaRPr lang="en-US"/>
        </a:p>
      </dgm:t>
    </dgm:pt>
    <dgm:pt modelId="{549D4A9A-1EF0-4CF9-AB27-DC260365F9F1}" type="pres">
      <dgm:prSet presAssocID="{85211E26-1C9E-4752-8C6B-54C5FC88C3AB}" presName="wedge3" presStyleLbl="node1" presStyleIdx="2" presStyleCnt="6"/>
      <dgm:spPr/>
      <dgm:t>
        <a:bodyPr/>
        <a:lstStyle/>
        <a:p>
          <a:endParaRPr lang="en-US"/>
        </a:p>
      </dgm:t>
    </dgm:pt>
    <dgm:pt modelId="{37F3A9CC-2AE4-4041-B1B0-3E4AF854A46F}" type="pres">
      <dgm:prSet presAssocID="{85211E26-1C9E-4752-8C6B-54C5FC88C3AB}" presName="dummy3a" presStyleCnt="0"/>
      <dgm:spPr/>
    </dgm:pt>
    <dgm:pt modelId="{1CB0F456-F6E0-4E35-B3B6-E61A45149307}" type="pres">
      <dgm:prSet presAssocID="{85211E26-1C9E-4752-8C6B-54C5FC88C3AB}" presName="dummy3b" presStyleCnt="0"/>
      <dgm:spPr/>
    </dgm:pt>
    <dgm:pt modelId="{B2C933B3-83CD-487F-9967-8376D2E7F9BF}" type="pres">
      <dgm:prSet presAssocID="{85211E26-1C9E-4752-8C6B-54C5FC88C3AB}" presName="wedge3Tx" presStyleLbl="node1" presStyleIdx="2" presStyleCnt="6">
        <dgm:presLayoutVars>
          <dgm:chMax val="0"/>
          <dgm:chPref val="0"/>
          <dgm:bulletEnabled val="1"/>
        </dgm:presLayoutVars>
      </dgm:prSet>
      <dgm:spPr/>
      <dgm:t>
        <a:bodyPr/>
        <a:lstStyle/>
        <a:p>
          <a:endParaRPr lang="en-US"/>
        </a:p>
      </dgm:t>
    </dgm:pt>
    <dgm:pt modelId="{909525AB-F62A-4B75-AD8F-C82E181211F6}" type="pres">
      <dgm:prSet presAssocID="{85211E26-1C9E-4752-8C6B-54C5FC88C3AB}" presName="wedge4" presStyleLbl="node1" presStyleIdx="3" presStyleCnt="6"/>
      <dgm:spPr/>
      <dgm:t>
        <a:bodyPr/>
        <a:lstStyle/>
        <a:p>
          <a:endParaRPr lang="en-US"/>
        </a:p>
      </dgm:t>
    </dgm:pt>
    <dgm:pt modelId="{A684ED5B-F935-4FF8-BD09-C99CBC993716}" type="pres">
      <dgm:prSet presAssocID="{85211E26-1C9E-4752-8C6B-54C5FC88C3AB}" presName="dummy4a" presStyleCnt="0"/>
      <dgm:spPr/>
    </dgm:pt>
    <dgm:pt modelId="{365F530C-95C3-4F33-B664-2A53B9E1C9B6}" type="pres">
      <dgm:prSet presAssocID="{85211E26-1C9E-4752-8C6B-54C5FC88C3AB}" presName="dummy4b" presStyleCnt="0"/>
      <dgm:spPr/>
    </dgm:pt>
    <dgm:pt modelId="{D0CADDC8-C60D-402C-8E21-5E6502051A46}" type="pres">
      <dgm:prSet presAssocID="{85211E26-1C9E-4752-8C6B-54C5FC88C3AB}" presName="wedge4Tx" presStyleLbl="node1" presStyleIdx="3" presStyleCnt="6">
        <dgm:presLayoutVars>
          <dgm:chMax val="0"/>
          <dgm:chPref val="0"/>
          <dgm:bulletEnabled val="1"/>
        </dgm:presLayoutVars>
      </dgm:prSet>
      <dgm:spPr/>
      <dgm:t>
        <a:bodyPr/>
        <a:lstStyle/>
        <a:p>
          <a:endParaRPr lang="en-US"/>
        </a:p>
      </dgm:t>
    </dgm:pt>
    <dgm:pt modelId="{EE294680-6C89-40D5-8CBB-09A9790F71AF}" type="pres">
      <dgm:prSet presAssocID="{85211E26-1C9E-4752-8C6B-54C5FC88C3AB}" presName="wedge5" presStyleLbl="node1" presStyleIdx="4" presStyleCnt="6" custScaleX="107666"/>
      <dgm:spPr/>
      <dgm:t>
        <a:bodyPr/>
        <a:lstStyle/>
        <a:p>
          <a:endParaRPr lang="en-US"/>
        </a:p>
      </dgm:t>
    </dgm:pt>
    <dgm:pt modelId="{F2C051F7-81C2-422C-991F-D887DFE03D7B}" type="pres">
      <dgm:prSet presAssocID="{85211E26-1C9E-4752-8C6B-54C5FC88C3AB}" presName="dummy5a" presStyleCnt="0"/>
      <dgm:spPr/>
    </dgm:pt>
    <dgm:pt modelId="{B5CBC3B5-828C-41F3-A622-BB43F4BA2A89}" type="pres">
      <dgm:prSet presAssocID="{85211E26-1C9E-4752-8C6B-54C5FC88C3AB}" presName="dummy5b" presStyleCnt="0"/>
      <dgm:spPr/>
    </dgm:pt>
    <dgm:pt modelId="{47C87445-AFBA-4026-9965-CC85642AEEC9}" type="pres">
      <dgm:prSet presAssocID="{85211E26-1C9E-4752-8C6B-54C5FC88C3AB}" presName="wedge5Tx" presStyleLbl="node1" presStyleIdx="4" presStyleCnt="6">
        <dgm:presLayoutVars>
          <dgm:chMax val="0"/>
          <dgm:chPref val="0"/>
          <dgm:bulletEnabled val="1"/>
        </dgm:presLayoutVars>
      </dgm:prSet>
      <dgm:spPr/>
      <dgm:t>
        <a:bodyPr/>
        <a:lstStyle/>
        <a:p>
          <a:endParaRPr lang="en-US"/>
        </a:p>
      </dgm:t>
    </dgm:pt>
    <dgm:pt modelId="{19E708F7-DC9E-4804-B8E0-F4F0DFFA50BC}" type="pres">
      <dgm:prSet presAssocID="{85211E26-1C9E-4752-8C6B-54C5FC88C3AB}" presName="wedge6" presStyleLbl="node1" presStyleIdx="5" presStyleCnt="6" custScaleX="108002"/>
      <dgm:spPr/>
      <dgm:t>
        <a:bodyPr/>
        <a:lstStyle/>
        <a:p>
          <a:endParaRPr lang="en-US"/>
        </a:p>
      </dgm:t>
    </dgm:pt>
    <dgm:pt modelId="{A5215846-996D-4A16-8BAF-4414C02F41B8}" type="pres">
      <dgm:prSet presAssocID="{85211E26-1C9E-4752-8C6B-54C5FC88C3AB}" presName="dummy6a" presStyleCnt="0"/>
      <dgm:spPr/>
    </dgm:pt>
    <dgm:pt modelId="{0DB0F0D2-15E0-4831-AD7C-7FE5CCFEBDCA}" type="pres">
      <dgm:prSet presAssocID="{85211E26-1C9E-4752-8C6B-54C5FC88C3AB}" presName="dummy6b" presStyleCnt="0"/>
      <dgm:spPr/>
    </dgm:pt>
    <dgm:pt modelId="{386E816D-43B9-4F8B-9448-5E61CB0E0A9D}" type="pres">
      <dgm:prSet presAssocID="{85211E26-1C9E-4752-8C6B-54C5FC88C3AB}" presName="wedge6Tx" presStyleLbl="node1" presStyleIdx="5" presStyleCnt="6">
        <dgm:presLayoutVars>
          <dgm:chMax val="0"/>
          <dgm:chPref val="0"/>
          <dgm:bulletEnabled val="1"/>
        </dgm:presLayoutVars>
      </dgm:prSet>
      <dgm:spPr/>
      <dgm:t>
        <a:bodyPr/>
        <a:lstStyle/>
        <a:p>
          <a:endParaRPr lang="en-US"/>
        </a:p>
      </dgm:t>
    </dgm:pt>
    <dgm:pt modelId="{904BA806-3414-4875-8B60-E3EB1E2CF0C5}" type="pres">
      <dgm:prSet presAssocID="{15B3D6E7-CB31-4485-A161-57D25055F70F}" presName="arrowWedge1" presStyleLbl="fgSibTrans2D1" presStyleIdx="0" presStyleCnt="6"/>
      <dgm:spPr/>
    </dgm:pt>
    <dgm:pt modelId="{373E097E-7705-4220-80C2-669386B81FDD}" type="pres">
      <dgm:prSet presAssocID="{7190593B-7119-45EB-81DA-2C5BCE9E15E0}" presName="arrowWedge2" presStyleLbl="fgSibTrans2D1" presStyleIdx="1" presStyleCnt="6"/>
      <dgm:spPr/>
    </dgm:pt>
    <dgm:pt modelId="{D94590DF-BAA4-49EE-B997-B151CF153C82}" type="pres">
      <dgm:prSet presAssocID="{900CFC07-4F6A-4329-8CF9-23B449704C14}" presName="arrowWedge3" presStyleLbl="fgSibTrans2D1" presStyleIdx="2" presStyleCnt="6"/>
      <dgm:spPr/>
    </dgm:pt>
    <dgm:pt modelId="{13BB36AD-16B1-40C2-B4EE-7E116448CE06}" type="pres">
      <dgm:prSet presAssocID="{BCA366F1-AA07-43CD-9836-69E285FBB290}" presName="arrowWedge4" presStyleLbl="fgSibTrans2D1" presStyleIdx="3" presStyleCnt="6"/>
      <dgm:spPr/>
    </dgm:pt>
    <dgm:pt modelId="{05BC7557-44AC-4A7D-AC2F-267FBA26AA8D}" type="pres">
      <dgm:prSet presAssocID="{D032583C-3248-4D0F-AB73-3A8E7124D59C}" presName="arrowWedge5" presStyleLbl="fgSibTrans2D1" presStyleIdx="4" presStyleCnt="6" custLinFactNeighborX="-1465" custLinFactNeighborY="500"/>
      <dgm:spPr/>
    </dgm:pt>
    <dgm:pt modelId="{64CF2B26-415C-44B9-B4B2-D3F3C9F37E3A}" type="pres">
      <dgm:prSet presAssocID="{67577781-FFC7-453C-9679-8A7FE1072240}" presName="arrowWedge6" presStyleLbl="fgSibTrans2D1" presStyleIdx="5" presStyleCnt="6"/>
      <dgm:spPr/>
    </dgm:pt>
  </dgm:ptLst>
  <dgm:cxnLst>
    <dgm:cxn modelId="{C7668070-DE4F-4307-99F2-8B02F6A125D4}" type="presOf" srcId="{3960F204-126A-4D0B-BEB1-0D426198C62E}" destId="{47C87445-AFBA-4026-9965-CC85642AEEC9}" srcOrd="1" destOrd="0" presId="urn:microsoft.com/office/officeart/2005/8/layout/cycle8"/>
    <dgm:cxn modelId="{AFC46F8E-71F6-4B6B-96CA-0285298374C4}" type="presOf" srcId="{F509F559-1CF0-4470-9C2C-B8D5ED43A438}" destId="{D3C8AF75-9278-49EA-BFCD-C833EA3D41C1}" srcOrd="0" destOrd="0" presId="urn:microsoft.com/office/officeart/2005/8/layout/cycle8"/>
    <dgm:cxn modelId="{4C5A9BF1-2B4B-4371-A04D-E1B39DF1C0D4}" srcId="{85211E26-1C9E-4752-8C6B-54C5FC88C3AB}" destId="{4BD08B1D-D562-4F73-93D5-E6B4FFBBDE28}" srcOrd="5" destOrd="0" parTransId="{95786D09-285A-4F3A-A454-DFF0EC926152}" sibTransId="{67577781-FFC7-453C-9679-8A7FE1072240}"/>
    <dgm:cxn modelId="{5920A102-323E-4AE9-9233-9568E8B165BE}" type="presOf" srcId="{694F77FE-DC27-4AC3-856A-8A0DFC5E39F4}" destId="{909525AB-F62A-4B75-AD8F-C82E181211F6}" srcOrd="0" destOrd="0" presId="urn:microsoft.com/office/officeart/2005/8/layout/cycle8"/>
    <dgm:cxn modelId="{9B3E248C-071B-4F3C-A85B-6BB3015E8232}" srcId="{85211E26-1C9E-4752-8C6B-54C5FC88C3AB}" destId="{3960F204-126A-4D0B-BEB1-0D426198C62E}" srcOrd="4" destOrd="0" parTransId="{A04E50E4-8B11-4C77-AD15-D8CF62AEDC1C}" sibTransId="{D032583C-3248-4D0F-AB73-3A8E7124D59C}"/>
    <dgm:cxn modelId="{0345E8D6-21E8-4DCB-85F9-F39E42FC5611}" type="presOf" srcId="{36B1D1C4-DD16-4CCC-BF14-C47A4F8A3C09}" destId="{B2C933B3-83CD-487F-9967-8376D2E7F9BF}" srcOrd="1" destOrd="0" presId="urn:microsoft.com/office/officeart/2005/8/layout/cycle8"/>
    <dgm:cxn modelId="{A604E6F6-4391-4C8C-AC80-AE0421D4B544}" type="presOf" srcId="{7DC4A93A-D50E-4060-9A63-EF7D869C69E9}" destId="{05BF321A-F9B0-4444-B0E4-0B807B93619B}" srcOrd="0" destOrd="0" presId="urn:microsoft.com/office/officeart/2005/8/layout/cycle8"/>
    <dgm:cxn modelId="{6C577CF5-7A47-467A-8924-B751B0AC3DC5}" type="presOf" srcId="{4BD08B1D-D562-4F73-93D5-E6B4FFBBDE28}" destId="{19E708F7-DC9E-4804-B8E0-F4F0DFFA50BC}" srcOrd="0" destOrd="0" presId="urn:microsoft.com/office/officeart/2005/8/layout/cycle8"/>
    <dgm:cxn modelId="{E91BBC53-A4C7-49E7-A0E5-6ED37F7B0F42}" type="presOf" srcId="{3960F204-126A-4D0B-BEB1-0D426198C62E}" destId="{EE294680-6C89-40D5-8CBB-09A9790F71AF}" srcOrd="0" destOrd="0" presId="urn:microsoft.com/office/officeart/2005/8/layout/cycle8"/>
    <dgm:cxn modelId="{6571C090-D5A3-4C6B-AD74-968D2C917295}" type="presOf" srcId="{7DC4A93A-D50E-4060-9A63-EF7D869C69E9}" destId="{79F22C4F-8B62-4435-BEB1-7A39C9E87DF2}" srcOrd="1" destOrd="0" presId="urn:microsoft.com/office/officeart/2005/8/layout/cycle8"/>
    <dgm:cxn modelId="{8DD788B9-34AA-4EFF-A2BB-0D3C51096561}" srcId="{85211E26-1C9E-4752-8C6B-54C5FC88C3AB}" destId="{694F77FE-DC27-4AC3-856A-8A0DFC5E39F4}" srcOrd="3" destOrd="0" parTransId="{A4F680E1-4351-422D-899F-754F87EC27B1}" sibTransId="{BCA366F1-AA07-43CD-9836-69E285FBB290}"/>
    <dgm:cxn modelId="{75232C43-35A2-46CB-A2D8-6CF2BEE4507F}" type="presOf" srcId="{694F77FE-DC27-4AC3-856A-8A0DFC5E39F4}" destId="{D0CADDC8-C60D-402C-8E21-5E6502051A46}" srcOrd="1" destOrd="0" presId="urn:microsoft.com/office/officeart/2005/8/layout/cycle8"/>
    <dgm:cxn modelId="{467726FB-399E-43DA-A123-3080F0AE3708}" type="presOf" srcId="{4BD08B1D-D562-4F73-93D5-E6B4FFBBDE28}" destId="{386E816D-43B9-4F8B-9448-5E61CB0E0A9D}" srcOrd="1" destOrd="0" presId="urn:microsoft.com/office/officeart/2005/8/layout/cycle8"/>
    <dgm:cxn modelId="{92E584C7-C92D-482F-9FD3-84F6B55F267C}" type="presOf" srcId="{36B1D1C4-DD16-4CCC-BF14-C47A4F8A3C09}" destId="{549D4A9A-1EF0-4CF9-AB27-DC260365F9F1}" srcOrd="0" destOrd="0" presId="urn:microsoft.com/office/officeart/2005/8/layout/cycle8"/>
    <dgm:cxn modelId="{657148A2-AD26-4353-A8D6-1D9C5242EA66}" type="presOf" srcId="{F509F559-1CF0-4470-9C2C-B8D5ED43A438}" destId="{863E18E3-04E6-4CB2-9BDE-1C6A8D6AD1AD}" srcOrd="1" destOrd="0" presId="urn:microsoft.com/office/officeart/2005/8/layout/cycle8"/>
    <dgm:cxn modelId="{A8428819-CC85-4726-A00A-3EF16C4AC490}" srcId="{85211E26-1C9E-4752-8C6B-54C5FC88C3AB}" destId="{7DC4A93A-D50E-4060-9A63-EF7D869C69E9}" srcOrd="1" destOrd="0" parTransId="{B17C9ED2-C56B-44C6-86DA-2D539C67ABA8}" sibTransId="{7190593B-7119-45EB-81DA-2C5BCE9E15E0}"/>
    <dgm:cxn modelId="{358EC14F-AD4C-4FC6-851B-EBD249A350EB}" srcId="{85211E26-1C9E-4752-8C6B-54C5FC88C3AB}" destId="{F509F559-1CF0-4470-9C2C-B8D5ED43A438}" srcOrd="0" destOrd="0" parTransId="{34B0C318-7894-488D-80A4-8DC2694B8A78}" sibTransId="{15B3D6E7-CB31-4485-A161-57D25055F70F}"/>
    <dgm:cxn modelId="{3B924A73-C6C7-4281-BFC9-A83D68200B27}" type="presOf" srcId="{85211E26-1C9E-4752-8C6B-54C5FC88C3AB}" destId="{F799E981-09FA-46C8-8DF1-D5914581E8E4}" srcOrd="0" destOrd="0" presId="urn:microsoft.com/office/officeart/2005/8/layout/cycle8"/>
    <dgm:cxn modelId="{28C4BE3A-2F91-4574-AAD9-0B67817D0B35}" srcId="{85211E26-1C9E-4752-8C6B-54C5FC88C3AB}" destId="{36B1D1C4-DD16-4CCC-BF14-C47A4F8A3C09}" srcOrd="2" destOrd="0" parTransId="{41250F1B-52CA-4C68-B09E-8920E8EA33C4}" sibTransId="{900CFC07-4F6A-4329-8CF9-23B449704C14}"/>
    <dgm:cxn modelId="{735AB3B9-33F3-495E-98C9-00BC5D6505B8}" type="presParOf" srcId="{F799E981-09FA-46C8-8DF1-D5914581E8E4}" destId="{D3C8AF75-9278-49EA-BFCD-C833EA3D41C1}" srcOrd="0" destOrd="0" presId="urn:microsoft.com/office/officeart/2005/8/layout/cycle8"/>
    <dgm:cxn modelId="{5BF69E1C-EB6C-4E2B-9F13-E67F65B4E71A}" type="presParOf" srcId="{F799E981-09FA-46C8-8DF1-D5914581E8E4}" destId="{E19484E3-4051-4AE8-BAF1-B33F990CD111}" srcOrd="1" destOrd="0" presId="urn:microsoft.com/office/officeart/2005/8/layout/cycle8"/>
    <dgm:cxn modelId="{8EE3439C-98F5-4C31-BACB-5E520FAB37D0}" type="presParOf" srcId="{F799E981-09FA-46C8-8DF1-D5914581E8E4}" destId="{C788D503-FAE5-48D4-A8CA-4DFA52C3FBB7}" srcOrd="2" destOrd="0" presId="urn:microsoft.com/office/officeart/2005/8/layout/cycle8"/>
    <dgm:cxn modelId="{13AA554E-3EDF-4A50-8A14-3854D1B8F5D3}" type="presParOf" srcId="{F799E981-09FA-46C8-8DF1-D5914581E8E4}" destId="{863E18E3-04E6-4CB2-9BDE-1C6A8D6AD1AD}" srcOrd="3" destOrd="0" presId="urn:microsoft.com/office/officeart/2005/8/layout/cycle8"/>
    <dgm:cxn modelId="{23FA1C9A-8F19-43B3-B33C-76A2DCA7FD97}" type="presParOf" srcId="{F799E981-09FA-46C8-8DF1-D5914581E8E4}" destId="{05BF321A-F9B0-4444-B0E4-0B807B93619B}" srcOrd="4" destOrd="0" presId="urn:microsoft.com/office/officeart/2005/8/layout/cycle8"/>
    <dgm:cxn modelId="{A2B4130F-CD25-4D07-8182-C0C824476A68}" type="presParOf" srcId="{F799E981-09FA-46C8-8DF1-D5914581E8E4}" destId="{FCF5549D-CB8F-4902-8657-59796345A4ED}" srcOrd="5" destOrd="0" presId="urn:microsoft.com/office/officeart/2005/8/layout/cycle8"/>
    <dgm:cxn modelId="{5AAFEDE9-D04D-439F-BF78-38139A14994E}" type="presParOf" srcId="{F799E981-09FA-46C8-8DF1-D5914581E8E4}" destId="{29737CD3-EE52-48C4-B02C-B8B658F949B0}" srcOrd="6" destOrd="0" presId="urn:microsoft.com/office/officeart/2005/8/layout/cycle8"/>
    <dgm:cxn modelId="{D4E19DB9-F0BF-40FF-B791-B2F3A815B0BE}" type="presParOf" srcId="{F799E981-09FA-46C8-8DF1-D5914581E8E4}" destId="{79F22C4F-8B62-4435-BEB1-7A39C9E87DF2}" srcOrd="7" destOrd="0" presId="urn:microsoft.com/office/officeart/2005/8/layout/cycle8"/>
    <dgm:cxn modelId="{E7E37A6F-503D-4421-82D3-E0F6DC74F33A}" type="presParOf" srcId="{F799E981-09FA-46C8-8DF1-D5914581E8E4}" destId="{549D4A9A-1EF0-4CF9-AB27-DC260365F9F1}" srcOrd="8" destOrd="0" presId="urn:microsoft.com/office/officeart/2005/8/layout/cycle8"/>
    <dgm:cxn modelId="{9D3A64D0-6574-480D-A9AD-EF68F315410D}" type="presParOf" srcId="{F799E981-09FA-46C8-8DF1-D5914581E8E4}" destId="{37F3A9CC-2AE4-4041-B1B0-3E4AF854A46F}" srcOrd="9" destOrd="0" presId="urn:microsoft.com/office/officeart/2005/8/layout/cycle8"/>
    <dgm:cxn modelId="{71F7BA34-744E-4881-9EDA-CEE7869DC46D}" type="presParOf" srcId="{F799E981-09FA-46C8-8DF1-D5914581E8E4}" destId="{1CB0F456-F6E0-4E35-B3B6-E61A45149307}" srcOrd="10" destOrd="0" presId="urn:microsoft.com/office/officeart/2005/8/layout/cycle8"/>
    <dgm:cxn modelId="{A28CE877-6E2F-4CF6-83E5-9285F153A776}" type="presParOf" srcId="{F799E981-09FA-46C8-8DF1-D5914581E8E4}" destId="{B2C933B3-83CD-487F-9967-8376D2E7F9BF}" srcOrd="11" destOrd="0" presId="urn:microsoft.com/office/officeart/2005/8/layout/cycle8"/>
    <dgm:cxn modelId="{4650D2A2-8ECF-49B8-9213-B583B2F7E0D2}" type="presParOf" srcId="{F799E981-09FA-46C8-8DF1-D5914581E8E4}" destId="{909525AB-F62A-4B75-AD8F-C82E181211F6}" srcOrd="12" destOrd="0" presId="urn:microsoft.com/office/officeart/2005/8/layout/cycle8"/>
    <dgm:cxn modelId="{AE075D4E-BB8F-4723-98C1-B3F6ED6963DA}" type="presParOf" srcId="{F799E981-09FA-46C8-8DF1-D5914581E8E4}" destId="{A684ED5B-F935-4FF8-BD09-C99CBC993716}" srcOrd="13" destOrd="0" presId="urn:microsoft.com/office/officeart/2005/8/layout/cycle8"/>
    <dgm:cxn modelId="{637422EC-F8D7-4E5D-81B3-77148722890F}" type="presParOf" srcId="{F799E981-09FA-46C8-8DF1-D5914581E8E4}" destId="{365F530C-95C3-4F33-B664-2A53B9E1C9B6}" srcOrd="14" destOrd="0" presId="urn:microsoft.com/office/officeart/2005/8/layout/cycle8"/>
    <dgm:cxn modelId="{89BCF56E-FA2B-4503-AFC2-257DF188B769}" type="presParOf" srcId="{F799E981-09FA-46C8-8DF1-D5914581E8E4}" destId="{D0CADDC8-C60D-402C-8E21-5E6502051A46}" srcOrd="15" destOrd="0" presId="urn:microsoft.com/office/officeart/2005/8/layout/cycle8"/>
    <dgm:cxn modelId="{4D4FEE8B-F476-45DE-A837-BC8EA68DE4EA}" type="presParOf" srcId="{F799E981-09FA-46C8-8DF1-D5914581E8E4}" destId="{EE294680-6C89-40D5-8CBB-09A9790F71AF}" srcOrd="16" destOrd="0" presId="urn:microsoft.com/office/officeart/2005/8/layout/cycle8"/>
    <dgm:cxn modelId="{9E127B4F-66CF-40F1-BF06-2F591D5D405F}" type="presParOf" srcId="{F799E981-09FA-46C8-8DF1-D5914581E8E4}" destId="{F2C051F7-81C2-422C-991F-D887DFE03D7B}" srcOrd="17" destOrd="0" presId="urn:microsoft.com/office/officeart/2005/8/layout/cycle8"/>
    <dgm:cxn modelId="{E77CCE31-0ACD-4E35-97C2-BAE4573F6E15}" type="presParOf" srcId="{F799E981-09FA-46C8-8DF1-D5914581E8E4}" destId="{B5CBC3B5-828C-41F3-A622-BB43F4BA2A89}" srcOrd="18" destOrd="0" presId="urn:microsoft.com/office/officeart/2005/8/layout/cycle8"/>
    <dgm:cxn modelId="{298564C1-FD21-41D5-BD44-83EB249AE261}" type="presParOf" srcId="{F799E981-09FA-46C8-8DF1-D5914581E8E4}" destId="{47C87445-AFBA-4026-9965-CC85642AEEC9}" srcOrd="19" destOrd="0" presId="urn:microsoft.com/office/officeart/2005/8/layout/cycle8"/>
    <dgm:cxn modelId="{0C86A809-C354-440D-9FC8-23D284FED194}" type="presParOf" srcId="{F799E981-09FA-46C8-8DF1-D5914581E8E4}" destId="{19E708F7-DC9E-4804-B8E0-F4F0DFFA50BC}" srcOrd="20" destOrd="0" presId="urn:microsoft.com/office/officeart/2005/8/layout/cycle8"/>
    <dgm:cxn modelId="{47856741-39F7-4C12-9663-77665BD73C85}" type="presParOf" srcId="{F799E981-09FA-46C8-8DF1-D5914581E8E4}" destId="{A5215846-996D-4A16-8BAF-4414C02F41B8}" srcOrd="21" destOrd="0" presId="urn:microsoft.com/office/officeart/2005/8/layout/cycle8"/>
    <dgm:cxn modelId="{350B7E6C-D4CA-4456-9676-4D95CE407958}" type="presParOf" srcId="{F799E981-09FA-46C8-8DF1-D5914581E8E4}" destId="{0DB0F0D2-15E0-4831-AD7C-7FE5CCFEBDCA}" srcOrd="22" destOrd="0" presId="urn:microsoft.com/office/officeart/2005/8/layout/cycle8"/>
    <dgm:cxn modelId="{7128AC10-2F75-422B-9117-AFC6829EF00A}" type="presParOf" srcId="{F799E981-09FA-46C8-8DF1-D5914581E8E4}" destId="{386E816D-43B9-4F8B-9448-5E61CB0E0A9D}" srcOrd="23" destOrd="0" presId="urn:microsoft.com/office/officeart/2005/8/layout/cycle8"/>
    <dgm:cxn modelId="{D153792B-43AF-4180-8C02-A124A5DBB5A4}" type="presParOf" srcId="{F799E981-09FA-46C8-8DF1-D5914581E8E4}" destId="{904BA806-3414-4875-8B60-E3EB1E2CF0C5}" srcOrd="24" destOrd="0" presId="urn:microsoft.com/office/officeart/2005/8/layout/cycle8"/>
    <dgm:cxn modelId="{976DA92E-4A51-4AD3-A329-C3F1104DA501}" type="presParOf" srcId="{F799E981-09FA-46C8-8DF1-D5914581E8E4}" destId="{373E097E-7705-4220-80C2-669386B81FDD}" srcOrd="25" destOrd="0" presId="urn:microsoft.com/office/officeart/2005/8/layout/cycle8"/>
    <dgm:cxn modelId="{6D282BD1-5DC2-45EA-84FB-5D96159D3909}" type="presParOf" srcId="{F799E981-09FA-46C8-8DF1-D5914581E8E4}" destId="{D94590DF-BAA4-49EE-B997-B151CF153C82}" srcOrd="26" destOrd="0" presId="urn:microsoft.com/office/officeart/2005/8/layout/cycle8"/>
    <dgm:cxn modelId="{224B5DCF-C82A-4925-86B9-CB4DE9F77E44}" type="presParOf" srcId="{F799E981-09FA-46C8-8DF1-D5914581E8E4}" destId="{13BB36AD-16B1-40C2-B4EE-7E116448CE06}" srcOrd="27" destOrd="0" presId="urn:microsoft.com/office/officeart/2005/8/layout/cycle8"/>
    <dgm:cxn modelId="{38D49E4A-974E-498B-9590-A72041F0650A}" type="presParOf" srcId="{F799E981-09FA-46C8-8DF1-D5914581E8E4}" destId="{05BC7557-44AC-4A7D-AC2F-267FBA26AA8D}" srcOrd="28" destOrd="0" presId="urn:microsoft.com/office/officeart/2005/8/layout/cycle8"/>
    <dgm:cxn modelId="{08302FCD-FC1F-4EDD-B08F-DD41C3580A8A}" type="presParOf" srcId="{F799E981-09FA-46C8-8DF1-D5914581E8E4}" destId="{64CF2B26-415C-44B9-B4B2-D3F3C9F37E3A}"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AFF98-252B-485F-BBEB-D48F34DDA41F}">
      <dsp:nvSpPr>
        <dsp:cNvPr id="0" name=""/>
        <dsp:cNvSpPr/>
      </dsp:nvSpPr>
      <dsp:spPr>
        <a:xfrm>
          <a:off x="1067" y="345338"/>
          <a:ext cx="2247255" cy="224725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3674" tIns="22860" rIns="123674"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anose="030F0702030302020204" pitchFamily="66" charset="0"/>
            </a:rPr>
            <a:t>Knowledge of Subject Areas</a:t>
          </a:r>
          <a:endParaRPr lang="en-US" sz="1800" b="1" kern="1200" dirty="0">
            <a:latin typeface="Comic Sans MS" panose="030F0702030302020204" pitchFamily="66" charset="0"/>
          </a:endParaRPr>
        </a:p>
      </dsp:txBody>
      <dsp:txXfrm>
        <a:off x="330170" y="674441"/>
        <a:ext cx="1589049" cy="1589049"/>
      </dsp:txXfrm>
    </dsp:sp>
    <dsp:sp modelId="{8978A458-E24A-4A0C-807D-0ED6561BEEB0}">
      <dsp:nvSpPr>
        <dsp:cNvPr id="0" name=""/>
        <dsp:cNvSpPr/>
      </dsp:nvSpPr>
      <dsp:spPr>
        <a:xfrm>
          <a:off x="1798872" y="345338"/>
          <a:ext cx="2247255" cy="2247255"/>
        </a:xfrm>
        <a:prstGeom prst="ellipse">
          <a:avLst/>
        </a:prstGeom>
        <a:solidFill>
          <a:schemeClr val="accent4">
            <a:alpha val="50000"/>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3674" tIns="22860" rIns="123674"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anose="030F0702030302020204" pitchFamily="66" charset="0"/>
            </a:rPr>
            <a:t>Creative Thinking</a:t>
          </a:r>
          <a:endParaRPr lang="en-US" sz="1800" b="1" kern="1200" dirty="0">
            <a:latin typeface="Comic Sans MS" panose="030F0702030302020204" pitchFamily="66" charset="0"/>
          </a:endParaRPr>
        </a:p>
      </dsp:txBody>
      <dsp:txXfrm>
        <a:off x="2127975" y="674441"/>
        <a:ext cx="1589049" cy="1589049"/>
      </dsp:txXfrm>
    </dsp:sp>
    <dsp:sp modelId="{F98131C7-0F15-449D-95DF-23477D1A0598}">
      <dsp:nvSpPr>
        <dsp:cNvPr id="0" name=""/>
        <dsp:cNvSpPr/>
      </dsp:nvSpPr>
      <dsp:spPr>
        <a:xfrm>
          <a:off x="3596676" y="345338"/>
          <a:ext cx="2247255" cy="2247255"/>
        </a:xfrm>
        <a:prstGeom prst="ellipse">
          <a:avLst/>
        </a:prstGeom>
        <a:solidFill>
          <a:schemeClr val="accent4">
            <a:alpha val="50000"/>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3674" tIns="22860" rIns="123674"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anose="030F0702030302020204" pitchFamily="66" charset="0"/>
            </a:rPr>
            <a:t>Leadership</a:t>
          </a:r>
          <a:endParaRPr lang="en-US" sz="1800" b="1" kern="1200" dirty="0">
            <a:latin typeface="Comic Sans MS" panose="030F0702030302020204" pitchFamily="66" charset="0"/>
          </a:endParaRPr>
        </a:p>
      </dsp:txBody>
      <dsp:txXfrm>
        <a:off x="3925779" y="674441"/>
        <a:ext cx="1589049" cy="1589049"/>
      </dsp:txXfrm>
    </dsp:sp>
    <dsp:sp modelId="{C1ECDB04-CE23-48A0-8F86-8F01C9E9769D}">
      <dsp:nvSpPr>
        <dsp:cNvPr id="0" name=""/>
        <dsp:cNvSpPr/>
      </dsp:nvSpPr>
      <dsp:spPr>
        <a:xfrm>
          <a:off x="5394480" y="345338"/>
          <a:ext cx="2296088" cy="2247255"/>
        </a:xfrm>
        <a:prstGeom prst="ellipse">
          <a:avLst/>
        </a:prstGeom>
        <a:solidFill>
          <a:schemeClr val="accent4">
            <a:alpha val="50000"/>
            <a:hueOff val="7796770"/>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3674" tIns="22860" rIns="123674"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anose="030F0702030302020204" pitchFamily="66" charset="0"/>
            </a:rPr>
            <a:t>Classroom Management</a:t>
          </a:r>
          <a:endParaRPr lang="en-US" sz="1800" b="1" kern="1200" dirty="0">
            <a:latin typeface="Comic Sans MS" panose="030F0702030302020204" pitchFamily="66" charset="0"/>
          </a:endParaRPr>
        </a:p>
      </dsp:txBody>
      <dsp:txXfrm>
        <a:off x="5730734" y="674441"/>
        <a:ext cx="1623580" cy="1589049"/>
      </dsp:txXfrm>
    </dsp:sp>
    <dsp:sp modelId="{B4440621-9296-454E-89CC-790B6578BB13}">
      <dsp:nvSpPr>
        <dsp:cNvPr id="0" name=""/>
        <dsp:cNvSpPr/>
      </dsp:nvSpPr>
      <dsp:spPr>
        <a:xfrm>
          <a:off x="7241117" y="345338"/>
          <a:ext cx="2247255" cy="2247255"/>
        </a:xfrm>
        <a:prstGeom prst="ellipse">
          <a:avLst/>
        </a:prstGeom>
        <a:solidFill>
          <a:schemeClr val="accent4">
            <a:alpha val="50000"/>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3674" tIns="22860" rIns="123674"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omic Sans MS" panose="030F0702030302020204" pitchFamily="66" charset="0"/>
            </a:rPr>
            <a:t>Commitment</a:t>
          </a:r>
          <a:endParaRPr lang="en-US" sz="1800" b="1" kern="1200" dirty="0">
            <a:latin typeface="Comic Sans MS" panose="030F0702030302020204" pitchFamily="66" charset="0"/>
          </a:endParaRPr>
        </a:p>
      </dsp:txBody>
      <dsp:txXfrm>
        <a:off x="7570220" y="674441"/>
        <a:ext cx="1589049" cy="1589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F05E-25F2-4884-B539-D895B1176BF3}">
      <dsp:nvSpPr>
        <dsp:cNvPr id="0" name=""/>
        <dsp:cNvSpPr/>
      </dsp:nvSpPr>
      <dsp:spPr>
        <a:xfrm>
          <a:off x="208810" y="0"/>
          <a:ext cx="3302508" cy="2839996"/>
        </a:xfrm>
        <a:prstGeom prst="star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EBB40-1A4E-4D33-A290-17011FE1F91E}">
      <dsp:nvSpPr>
        <dsp:cNvPr id="0" name=""/>
        <dsp:cNvSpPr/>
      </dsp:nvSpPr>
      <dsp:spPr>
        <a:xfrm>
          <a:off x="4143403" y="41549"/>
          <a:ext cx="5353297" cy="283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a:lnSpc>
              <a:spcPct val="90000"/>
            </a:lnSpc>
            <a:spcBef>
              <a:spcPct val="0"/>
            </a:spcBef>
            <a:spcAft>
              <a:spcPct val="35000"/>
            </a:spcAft>
          </a:pPr>
          <a:r>
            <a:rPr lang="en-US" sz="2400" kern="1200" dirty="0" smtClean="0">
              <a:latin typeface="Comic Sans MS" panose="030F0702030302020204" pitchFamily="66" charset="0"/>
            </a:rPr>
            <a:t>1. Ability to describe the difference between a content plan and a process design.</a:t>
          </a:r>
          <a:endParaRPr lang="en-US" sz="2400" kern="1200" dirty="0">
            <a:latin typeface="Comic Sans MS" panose="030F0702030302020204" pitchFamily="66" charset="0"/>
          </a:endParaRPr>
        </a:p>
      </dsp:txBody>
      <dsp:txXfrm>
        <a:off x="4143403" y="41549"/>
        <a:ext cx="5353297" cy="2839996"/>
      </dsp:txXfrm>
    </dsp:sp>
    <dsp:sp modelId="{26D262A9-8D1F-4C7A-89CD-C0CC29BB9AAC}">
      <dsp:nvSpPr>
        <dsp:cNvPr id="0" name=""/>
        <dsp:cNvSpPr/>
      </dsp:nvSpPr>
      <dsp:spPr>
        <a:xfrm>
          <a:off x="1262641" y="3076663"/>
          <a:ext cx="3302508" cy="2839996"/>
        </a:xfrm>
        <a:prstGeom prst="star5">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7958-FDDC-42B9-B73A-661F495E1ABC}">
      <dsp:nvSpPr>
        <dsp:cNvPr id="0" name=""/>
        <dsp:cNvSpPr/>
      </dsp:nvSpPr>
      <dsp:spPr>
        <a:xfrm>
          <a:off x="4661380" y="2743190"/>
          <a:ext cx="4655231" cy="20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latin typeface="Comic Sans MS" panose="030F0702030302020204" pitchFamily="66" charset="0"/>
            </a:rPr>
            <a:t>2. Ability to design learning experiences for accomplishing a variety of purposes tat take into account individual differences among learners.</a:t>
          </a:r>
          <a:endParaRPr lang="en-US" sz="2400" kern="1200" dirty="0">
            <a:latin typeface="Comic Sans MS" panose="030F0702030302020204" pitchFamily="66" charset="0"/>
          </a:endParaRPr>
        </a:p>
      </dsp:txBody>
      <dsp:txXfrm>
        <a:off x="4661380" y="2743190"/>
        <a:ext cx="4655231" cy="2093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B21FB-2640-4F3D-A9A5-4C15D69CE95F}">
      <dsp:nvSpPr>
        <dsp:cNvPr id="0" name=""/>
        <dsp:cNvSpPr/>
      </dsp:nvSpPr>
      <dsp:spPr>
        <a:xfrm>
          <a:off x="0" y="0"/>
          <a:ext cx="3211068" cy="2600960"/>
        </a:xfrm>
        <a:prstGeom prst="star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36F0E-7C37-4535-B618-E304D5346793}">
      <dsp:nvSpPr>
        <dsp:cNvPr id="0" name=""/>
        <dsp:cNvSpPr/>
      </dsp:nvSpPr>
      <dsp:spPr>
        <a:xfrm>
          <a:off x="3426692" y="0"/>
          <a:ext cx="5221204"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just" defTabSz="1111250">
            <a:lnSpc>
              <a:spcPct val="90000"/>
            </a:lnSpc>
            <a:spcBef>
              <a:spcPct val="0"/>
            </a:spcBef>
            <a:spcAft>
              <a:spcPct val="35000"/>
            </a:spcAft>
          </a:pPr>
          <a:r>
            <a:rPr lang="en-US" sz="2500" kern="1200" dirty="0" smtClean="0">
              <a:latin typeface="Comic Sans MS" panose="030F0702030302020204" pitchFamily="66" charset="0"/>
            </a:rPr>
            <a:t>3. Ability to engineer a physical and psychological climate of mutual respect, trust, openness, supportiveness, and safety.</a:t>
          </a:r>
          <a:endParaRPr lang="en-US" sz="2500" kern="1200" dirty="0">
            <a:latin typeface="Comic Sans MS" panose="030F0702030302020204" pitchFamily="66" charset="0"/>
          </a:endParaRPr>
        </a:p>
      </dsp:txBody>
      <dsp:txXfrm>
        <a:off x="3426692" y="0"/>
        <a:ext cx="5221204" cy="2600960"/>
      </dsp:txXfrm>
    </dsp:sp>
    <dsp:sp modelId="{526DB3A0-3A9A-4722-9DBE-777899485EA8}">
      <dsp:nvSpPr>
        <dsp:cNvPr id="0" name=""/>
        <dsp:cNvSpPr/>
      </dsp:nvSpPr>
      <dsp:spPr>
        <a:xfrm>
          <a:off x="983154" y="2706879"/>
          <a:ext cx="3211068" cy="2600960"/>
        </a:xfrm>
        <a:prstGeom prst="star5">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FE0D3-2A5D-4C6A-A7A8-BC94F5095140}">
      <dsp:nvSpPr>
        <dsp:cNvPr id="0" name=""/>
        <dsp:cNvSpPr/>
      </dsp:nvSpPr>
      <dsp:spPr>
        <a:xfrm>
          <a:off x="4145839" y="2512900"/>
          <a:ext cx="5449085"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Comic Sans MS" panose="030F0702030302020204" pitchFamily="66" charset="0"/>
            </a:rPr>
            <a:t>4. Ability to establish a warm, empathic, facilitative relationship with learners of all sorts.</a:t>
          </a:r>
          <a:endParaRPr lang="en-US" sz="2500" kern="1200" dirty="0">
            <a:latin typeface="Comic Sans MS" panose="030F0702030302020204" pitchFamily="66" charset="0"/>
          </a:endParaRPr>
        </a:p>
      </dsp:txBody>
      <dsp:txXfrm>
        <a:off x="4145839" y="2512900"/>
        <a:ext cx="5449085" cy="2600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F05E-25F2-4884-B539-D895B1176BF3}">
      <dsp:nvSpPr>
        <dsp:cNvPr id="0" name=""/>
        <dsp:cNvSpPr/>
      </dsp:nvSpPr>
      <dsp:spPr>
        <a:xfrm>
          <a:off x="208810" y="0"/>
          <a:ext cx="3302508" cy="2839996"/>
        </a:xfrm>
        <a:prstGeom prst="star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9EBB40-1A4E-4D33-A290-17011FE1F91E}">
      <dsp:nvSpPr>
        <dsp:cNvPr id="0" name=""/>
        <dsp:cNvSpPr/>
      </dsp:nvSpPr>
      <dsp:spPr>
        <a:xfrm>
          <a:off x="4143403" y="41549"/>
          <a:ext cx="5353297" cy="283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a:lnSpc>
              <a:spcPct val="90000"/>
            </a:lnSpc>
            <a:spcBef>
              <a:spcPct val="0"/>
            </a:spcBef>
            <a:spcAft>
              <a:spcPct val="35000"/>
            </a:spcAft>
          </a:pPr>
          <a:r>
            <a:rPr lang="en-US" sz="2400" kern="1200" dirty="0" smtClean="0">
              <a:latin typeface="Comic Sans MS" panose="030F0702030302020204" pitchFamily="66" charset="0"/>
            </a:rPr>
            <a:t>5. Ability to engage learners responsibility in self-diagnosis of needs for learning.</a:t>
          </a:r>
          <a:endParaRPr lang="en-US" sz="2400" kern="1200" dirty="0">
            <a:latin typeface="Comic Sans MS" panose="030F0702030302020204" pitchFamily="66" charset="0"/>
          </a:endParaRPr>
        </a:p>
      </dsp:txBody>
      <dsp:txXfrm>
        <a:off x="4143403" y="41549"/>
        <a:ext cx="5353297" cy="2839996"/>
      </dsp:txXfrm>
    </dsp:sp>
    <dsp:sp modelId="{26D262A9-8D1F-4C7A-89CD-C0CC29BB9AAC}">
      <dsp:nvSpPr>
        <dsp:cNvPr id="0" name=""/>
        <dsp:cNvSpPr/>
      </dsp:nvSpPr>
      <dsp:spPr>
        <a:xfrm>
          <a:off x="1262641" y="3076663"/>
          <a:ext cx="3302508" cy="2839996"/>
        </a:xfrm>
        <a:prstGeom prst="star5">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F77958-FDDC-42B9-B73A-661F495E1ABC}">
      <dsp:nvSpPr>
        <dsp:cNvPr id="0" name=""/>
        <dsp:cNvSpPr/>
      </dsp:nvSpPr>
      <dsp:spPr>
        <a:xfrm>
          <a:off x="4661380" y="2743190"/>
          <a:ext cx="4655231" cy="209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smtClean="0">
              <a:latin typeface="Comic Sans MS" panose="030F0702030302020204" pitchFamily="66" charset="0"/>
            </a:rPr>
            <a:t>6. Ability to engage learners in formulation objectives that are meaningful to them.</a:t>
          </a:r>
          <a:endParaRPr lang="en-US" sz="2400" kern="1200" dirty="0">
            <a:latin typeface="Comic Sans MS" panose="030F0702030302020204" pitchFamily="66" charset="0"/>
          </a:endParaRPr>
        </a:p>
      </dsp:txBody>
      <dsp:txXfrm>
        <a:off x="4661380" y="2743190"/>
        <a:ext cx="4655231" cy="2093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F05E-25F2-4884-B539-D895B1176BF3}">
      <dsp:nvSpPr>
        <dsp:cNvPr id="0" name=""/>
        <dsp:cNvSpPr/>
      </dsp:nvSpPr>
      <dsp:spPr>
        <a:xfrm>
          <a:off x="486407" y="1192266"/>
          <a:ext cx="3032760" cy="3532127"/>
        </a:xfrm>
        <a:prstGeom prst="star5">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09EBB40-1A4E-4D33-A290-17011FE1F91E}">
      <dsp:nvSpPr>
        <dsp:cNvPr id="0" name=""/>
        <dsp:cNvSpPr/>
      </dsp:nvSpPr>
      <dsp:spPr>
        <a:xfrm>
          <a:off x="4099623" y="0"/>
          <a:ext cx="4916042" cy="5916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a:lnSpc>
              <a:spcPct val="90000"/>
            </a:lnSpc>
            <a:spcBef>
              <a:spcPct val="0"/>
            </a:spcBef>
            <a:spcAft>
              <a:spcPct val="35000"/>
            </a:spcAft>
          </a:pPr>
          <a:r>
            <a:rPr lang="en-US" sz="3500" kern="1200" dirty="0" smtClean="0">
              <a:latin typeface="Comic Sans MS" panose="030F0702030302020204" pitchFamily="66" charset="0"/>
            </a:rPr>
            <a:t>7. Ability to involve learners in the planning, conducting, and evaluating of learning activities appropriately.</a:t>
          </a:r>
          <a:endParaRPr lang="en-US" sz="3500" kern="1200" dirty="0">
            <a:latin typeface="Comic Sans MS" panose="030F0702030302020204" pitchFamily="66" charset="0"/>
          </a:endParaRPr>
        </a:p>
      </dsp:txBody>
      <dsp:txXfrm>
        <a:off x="4099623" y="0"/>
        <a:ext cx="4916042" cy="5916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8AF75-9278-49EA-BFCD-C833EA3D41C1}">
      <dsp:nvSpPr>
        <dsp:cNvPr id="0" name=""/>
        <dsp:cNvSpPr/>
      </dsp:nvSpPr>
      <dsp:spPr>
        <a:xfrm>
          <a:off x="3772314" y="389909"/>
          <a:ext cx="5464814" cy="5464814"/>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mic Sans MS" panose="030F0702030302020204" pitchFamily="66" charset="0"/>
            </a:rPr>
            <a:t>Assess-</a:t>
          </a:r>
          <a:r>
            <a:rPr lang="en-US" sz="2400" b="1" kern="1200" dirty="0" err="1" smtClean="0">
              <a:latin typeface="Comic Sans MS" panose="030F0702030302020204" pitchFamily="66" charset="0"/>
            </a:rPr>
            <a:t>ment</a:t>
          </a:r>
          <a:endParaRPr lang="en-US" sz="2400" b="1" kern="1200" dirty="0">
            <a:latin typeface="Comic Sans MS" panose="030F0702030302020204" pitchFamily="66" charset="0"/>
          </a:endParaRPr>
        </a:p>
      </dsp:txBody>
      <dsp:txXfrm>
        <a:off x="6634836" y="1087974"/>
        <a:ext cx="1431261" cy="1105974"/>
      </dsp:txXfrm>
    </dsp:sp>
    <dsp:sp modelId="{05BF321A-F9B0-4444-B0E4-0B807B93619B}">
      <dsp:nvSpPr>
        <dsp:cNvPr id="0" name=""/>
        <dsp:cNvSpPr/>
      </dsp:nvSpPr>
      <dsp:spPr>
        <a:xfrm>
          <a:off x="3837372" y="502458"/>
          <a:ext cx="5464814" cy="5464814"/>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mic Sans MS" panose="030F0702030302020204" pitchFamily="66" charset="0"/>
            </a:rPr>
            <a:t>Guidance </a:t>
          </a:r>
        </a:p>
      </dsp:txBody>
      <dsp:txXfrm>
        <a:off x="7545639" y="2714407"/>
        <a:ext cx="1496318" cy="1073445"/>
      </dsp:txXfrm>
    </dsp:sp>
    <dsp:sp modelId="{549D4A9A-1EF0-4CF9-AB27-DC260365F9F1}">
      <dsp:nvSpPr>
        <dsp:cNvPr id="0" name=""/>
        <dsp:cNvSpPr/>
      </dsp:nvSpPr>
      <dsp:spPr>
        <a:xfrm>
          <a:off x="3772314" y="615007"/>
          <a:ext cx="5464814" cy="5464814"/>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mic Sans MS" panose="030F0702030302020204" pitchFamily="66" charset="0"/>
            </a:rPr>
            <a:t>Building </a:t>
          </a:r>
          <a:r>
            <a:rPr lang="en-US" sz="2400" b="1" kern="1200" dirty="0" err="1" smtClean="0">
              <a:latin typeface="Comic Sans MS" panose="030F0702030302020204" pitchFamily="66" charset="0"/>
            </a:rPr>
            <a:t>communi</a:t>
          </a:r>
          <a:r>
            <a:rPr lang="en-US" sz="2400" b="1" kern="1200" dirty="0" smtClean="0">
              <a:latin typeface="Comic Sans MS" panose="030F0702030302020204" pitchFamily="66" charset="0"/>
            </a:rPr>
            <a:t>-ty</a:t>
          </a:r>
        </a:p>
      </dsp:txBody>
      <dsp:txXfrm>
        <a:off x="6634836" y="4308311"/>
        <a:ext cx="1431261" cy="1105974"/>
      </dsp:txXfrm>
    </dsp:sp>
    <dsp:sp modelId="{909525AB-F62A-4B75-AD8F-C82E181211F6}">
      <dsp:nvSpPr>
        <dsp:cNvPr id="0" name=""/>
        <dsp:cNvSpPr/>
      </dsp:nvSpPr>
      <dsp:spPr>
        <a:xfrm>
          <a:off x="3642200" y="615007"/>
          <a:ext cx="5464814" cy="5464814"/>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Comic Sans MS" panose="030F0702030302020204" pitchFamily="66" charset="0"/>
            </a:rPr>
            <a:t>Commu-nication</a:t>
          </a:r>
          <a:endParaRPr lang="en-US" sz="2400" b="1" kern="1200" dirty="0" smtClean="0">
            <a:latin typeface="Comic Sans MS" panose="030F0702030302020204" pitchFamily="66" charset="0"/>
          </a:endParaRPr>
        </a:p>
      </dsp:txBody>
      <dsp:txXfrm>
        <a:off x="4813232" y="4308311"/>
        <a:ext cx="1431261" cy="1105974"/>
      </dsp:txXfrm>
    </dsp:sp>
    <dsp:sp modelId="{EE294680-6C89-40D5-8CBB-09A9790F71AF}">
      <dsp:nvSpPr>
        <dsp:cNvPr id="0" name=""/>
        <dsp:cNvSpPr/>
      </dsp:nvSpPr>
      <dsp:spPr>
        <a:xfrm>
          <a:off x="3367676" y="502458"/>
          <a:ext cx="5883747" cy="5464814"/>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Comic Sans MS" panose="030F0702030302020204" pitchFamily="66" charset="0"/>
            </a:rPr>
            <a:t>Humani</a:t>
          </a:r>
          <a:r>
            <a:rPr lang="en-US" sz="2400" b="1" kern="1200" dirty="0" smtClean="0">
              <a:latin typeface="Comic Sans MS" panose="030F0702030302020204" pitchFamily="66" charset="0"/>
            </a:rPr>
            <a:t>-zing</a:t>
          </a:r>
        </a:p>
      </dsp:txBody>
      <dsp:txXfrm>
        <a:off x="3647855" y="2714407"/>
        <a:ext cx="1611026" cy="1073445"/>
      </dsp:txXfrm>
    </dsp:sp>
    <dsp:sp modelId="{19E708F7-DC9E-4804-B8E0-F4F0DFFA50BC}">
      <dsp:nvSpPr>
        <dsp:cNvPr id="0" name=""/>
        <dsp:cNvSpPr/>
      </dsp:nvSpPr>
      <dsp:spPr>
        <a:xfrm>
          <a:off x="3423553" y="389909"/>
          <a:ext cx="5902109" cy="5464814"/>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mic Sans MS" panose="030F0702030302020204" pitchFamily="66" charset="0"/>
            </a:rPr>
            <a:t>Evaluating</a:t>
          </a:r>
          <a:endParaRPr lang="es-ES" sz="2400" b="1" kern="1200" dirty="0">
            <a:latin typeface="Comic Sans MS" panose="030F0702030302020204" pitchFamily="66" charset="0"/>
          </a:endParaRPr>
        </a:p>
      </dsp:txBody>
      <dsp:txXfrm>
        <a:off x="4688290" y="1087974"/>
        <a:ext cx="1545790" cy="1105974"/>
      </dsp:txXfrm>
    </dsp:sp>
    <dsp:sp modelId="{904BA806-3414-4875-8B60-E3EB1E2CF0C5}">
      <dsp:nvSpPr>
        <dsp:cNvPr id="0" name=""/>
        <dsp:cNvSpPr/>
      </dsp:nvSpPr>
      <dsp:spPr>
        <a:xfrm>
          <a:off x="3433817" y="51611"/>
          <a:ext cx="6141411" cy="6141411"/>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E097E-7705-4220-80C2-669386B81FDD}">
      <dsp:nvSpPr>
        <dsp:cNvPr id="0" name=""/>
        <dsp:cNvSpPr/>
      </dsp:nvSpPr>
      <dsp:spPr>
        <a:xfrm>
          <a:off x="3498874" y="164160"/>
          <a:ext cx="6141411" cy="6141411"/>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4590DF-BAA4-49EE-B997-B151CF153C82}">
      <dsp:nvSpPr>
        <dsp:cNvPr id="0" name=""/>
        <dsp:cNvSpPr/>
      </dsp:nvSpPr>
      <dsp:spPr>
        <a:xfrm>
          <a:off x="3433817" y="276709"/>
          <a:ext cx="6141411" cy="6141411"/>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B36AD-16B1-40C2-B4EE-7E116448CE06}">
      <dsp:nvSpPr>
        <dsp:cNvPr id="0" name=""/>
        <dsp:cNvSpPr/>
      </dsp:nvSpPr>
      <dsp:spPr>
        <a:xfrm>
          <a:off x="3304101" y="276709"/>
          <a:ext cx="6141411" cy="6141411"/>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BC7557-44AC-4A7D-AC2F-267FBA26AA8D}">
      <dsp:nvSpPr>
        <dsp:cNvPr id="0" name=""/>
        <dsp:cNvSpPr/>
      </dsp:nvSpPr>
      <dsp:spPr>
        <a:xfrm>
          <a:off x="3147587" y="194867"/>
          <a:ext cx="6141411" cy="6141411"/>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CF2B26-415C-44B9-B4B2-D3F3C9F37E3A}">
      <dsp:nvSpPr>
        <dsp:cNvPr id="0" name=""/>
        <dsp:cNvSpPr/>
      </dsp:nvSpPr>
      <dsp:spPr>
        <a:xfrm>
          <a:off x="3302546" y="51611"/>
          <a:ext cx="6141411" cy="6141411"/>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23E2C812-D5BC-4EC4-B842-4EEADE6D430B}" type="datetimeFigureOut">
              <a:rPr lang="es-GT" smtClean="0"/>
              <a:t>30/05/2015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24455961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23E2C812-D5BC-4EC4-B842-4EEADE6D430B}" type="datetimeFigureOut">
              <a:rPr lang="es-GT" smtClean="0"/>
              <a:t>30/05/2015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25837505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23E2C812-D5BC-4EC4-B842-4EEADE6D430B}" type="datetimeFigureOut">
              <a:rPr lang="es-GT" smtClean="0"/>
              <a:t>30/05/2015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719709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23E2C812-D5BC-4EC4-B842-4EEADE6D430B}" type="datetimeFigureOut">
              <a:rPr lang="es-GT" smtClean="0"/>
              <a:t>30/05/2015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1710060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3E2C812-D5BC-4EC4-B842-4EEADE6D430B}" type="datetimeFigureOut">
              <a:rPr lang="es-GT" smtClean="0"/>
              <a:t>30/05/2015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25606045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23E2C812-D5BC-4EC4-B842-4EEADE6D430B}" type="datetimeFigureOut">
              <a:rPr lang="es-GT" smtClean="0"/>
              <a:t>30/05/2015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15365626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23E2C812-D5BC-4EC4-B842-4EEADE6D430B}" type="datetimeFigureOut">
              <a:rPr lang="es-GT" smtClean="0"/>
              <a:t>30/05/2015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14176206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23E2C812-D5BC-4EC4-B842-4EEADE6D430B}" type="datetimeFigureOut">
              <a:rPr lang="es-GT" smtClean="0"/>
              <a:t>30/05/2015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30411477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E2C812-D5BC-4EC4-B842-4EEADE6D430B}" type="datetimeFigureOut">
              <a:rPr lang="es-GT" smtClean="0"/>
              <a:t>30/05/2015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13719876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3E2C812-D5BC-4EC4-B842-4EEADE6D430B}" type="datetimeFigureOut">
              <a:rPr lang="es-GT" smtClean="0"/>
              <a:t>30/05/2015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4315470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3E2C812-D5BC-4EC4-B842-4EEADE6D430B}" type="datetimeFigureOut">
              <a:rPr lang="es-GT" smtClean="0"/>
              <a:t>30/05/2015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1DC86B7-D5DE-44CC-8BDB-75FFE885E7BA}" type="slidenum">
              <a:rPr lang="es-GT" smtClean="0"/>
              <a:t>‹Nº›</a:t>
            </a:fld>
            <a:endParaRPr lang="es-GT"/>
          </a:p>
        </p:txBody>
      </p:sp>
    </p:spTree>
    <p:extLst>
      <p:ext uri="{BB962C8B-B14F-4D97-AF65-F5344CB8AC3E}">
        <p14:creationId xmlns:p14="http://schemas.microsoft.com/office/powerpoint/2010/main" val="10136979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2C812-D5BC-4EC4-B842-4EEADE6D430B}" type="datetimeFigureOut">
              <a:rPr lang="es-GT" smtClean="0"/>
              <a:t>30/05/2015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C86B7-D5DE-44CC-8BDB-75FFE885E7BA}" type="slidenum">
              <a:rPr lang="es-GT" smtClean="0"/>
              <a:t>‹Nº›</a:t>
            </a:fld>
            <a:endParaRPr lang="es-GT"/>
          </a:p>
        </p:txBody>
      </p:sp>
    </p:spTree>
    <p:extLst>
      <p:ext uri="{BB962C8B-B14F-4D97-AF65-F5344CB8AC3E}">
        <p14:creationId xmlns:p14="http://schemas.microsoft.com/office/powerpoint/2010/main" val="307410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gi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94282" y="704538"/>
            <a:ext cx="10613036" cy="3252865"/>
          </a:xfrm>
        </p:spPr>
        <p:txBody>
          <a:bodyPr>
            <a:prstTxWarp prst="textStop">
              <a:avLst/>
            </a:prstTxWarp>
            <a:normAutofit/>
          </a:bodyPr>
          <a:lstStyle/>
          <a:p>
            <a:r>
              <a:rPr lang="en-US" b="1" dirty="0" smtClean="0">
                <a:ln w="9525">
                  <a:solidFill>
                    <a:schemeClr val="bg1"/>
                  </a:solidFill>
                  <a:prstDash val="solid"/>
                </a:ln>
                <a:effectLst>
                  <a:glow rad="101600">
                    <a:schemeClr val="bg1">
                      <a:alpha val="60000"/>
                    </a:schemeClr>
                  </a:glow>
                  <a:outerShdw blurRad="12700" dist="38100" dir="2700000" algn="tl" rotWithShape="0">
                    <a:schemeClr val="bg1">
                      <a:lumMod val="50000"/>
                    </a:schemeClr>
                  </a:outerShdw>
                </a:effectLst>
                <a:latin typeface="Cooper Black" panose="0208090404030B020404" pitchFamily="18" charset="0"/>
              </a:rPr>
              <a:t>Core Competency Diagnostic and Planning Guide</a:t>
            </a:r>
            <a:endParaRPr lang="en-US" b="1" dirty="0">
              <a:ln w="9525">
                <a:solidFill>
                  <a:schemeClr val="bg1"/>
                </a:solidFill>
                <a:prstDash val="solid"/>
              </a:ln>
              <a:effectLst>
                <a:glow rad="101600">
                  <a:schemeClr val="bg1">
                    <a:alpha val="60000"/>
                  </a:schemeClr>
                </a:glow>
                <a:outerShdw blurRad="12700" dist="38100" dir="2700000" algn="tl" rotWithShape="0">
                  <a:schemeClr val="bg1">
                    <a:lumMod val="50000"/>
                  </a:schemeClr>
                </a:outerShdw>
              </a:effectLst>
              <a:latin typeface="Cooper Black" panose="0208090404030B020404" pitchFamily="18" charset="0"/>
            </a:endParaRPr>
          </a:p>
        </p:txBody>
      </p:sp>
      <p:sp>
        <p:nvSpPr>
          <p:cNvPr id="3" name="Subtítulo 2"/>
          <p:cNvSpPr>
            <a:spLocks noGrp="1"/>
          </p:cNvSpPr>
          <p:nvPr>
            <p:ph type="subTitle" idx="1"/>
          </p:nvPr>
        </p:nvSpPr>
        <p:spPr>
          <a:xfrm>
            <a:off x="5527964" y="4480992"/>
            <a:ext cx="3103418" cy="1953491"/>
          </a:xfrm>
        </p:spPr>
        <p:txBody>
          <a:bodyPr>
            <a:noAutofit/>
          </a:bodyPr>
          <a:lstStyle/>
          <a:p>
            <a:pPr algn="r"/>
            <a:r>
              <a:rPr lang="es-GT" sz="2000" dirty="0" smtClean="0">
                <a:latin typeface="Comic Sans MS" panose="030F0702030302020204" pitchFamily="66" charset="0"/>
              </a:rPr>
              <a:t>Erick González</a:t>
            </a:r>
          </a:p>
          <a:p>
            <a:pPr algn="r"/>
            <a:r>
              <a:rPr lang="es-GT" sz="2000" dirty="0" smtClean="0">
                <a:latin typeface="Comic Sans MS" panose="030F0702030302020204" pitchFamily="66" charset="0"/>
              </a:rPr>
              <a:t>Abigail Escobar</a:t>
            </a:r>
          </a:p>
          <a:p>
            <a:pPr algn="r"/>
            <a:r>
              <a:rPr lang="es-GT" sz="2000" dirty="0" smtClean="0">
                <a:latin typeface="Comic Sans MS" panose="030F0702030302020204" pitchFamily="66" charset="0"/>
              </a:rPr>
              <a:t>Katherine Escobar</a:t>
            </a:r>
          </a:p>
          <a:p>
            <a:pPr algn="r"/>
            <a:r>
              <a:rPr lang="es-GT" sz="2000" dirty="0" smtClean="0">
                <a:latin typeface="Comic Sans MS" panose="030F0702030302020204" pitchFamily="66" charset="0"/>
              </a:rPr>
              <a:t>Paola Guerra</a:t>
            </a:r>
          </a:p>
          <a:p>
            <a:pPr algn="r"/>
            <a:r>
              <a:rPr lang="es-GT" sz="2000" dirty="0" smtClean="0">
                <a:latin typeface="Comic Sans MS" panose="030F0702030302020204" pitchFamily="66" charset="0"/>
              </a:rPr>
              <a:t>Keisy Fajardo </a:t>
            </a:r>
            <a:endParaRPr lang="es-GT" sz="2000" dirty="0">
              <a:latin typeface="Comic Sans MS" panose="030F0702030302020204" pitchFamily="66" charset="0"/>
            </a:endParaRPr>
          </a:p>
        </p:txBody>
      </p:sp>
      <p:pic>
        <p:nvPicPr>
          <p:cNvPr id="2050" name="Picture 2" descr="http://4.bp.blogspot.com/-ufxHztl-u2g/Th33hqYKxKI/AAAAAAAAACQ/6Ixv4aebRtY/s374/LOGO_UMG_juven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56" y="180949"/>
            <a:ext cx="2210920" cy="161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11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8141" y="2088994"/>
            <a:ext cx="10515600" cy="3549806"/>
          </a:xfrm>
        </p:spPr>
        <p:txBody>
          <a:bodyPr>
            <a:normAutofit/>
          </a:bodyPr>
          <a:lstStyle/>
          <a:p>
            <a:pPr algn="just"/>
            <a:r>
              <a:rPr lang="en-US" sz="4800" b="1" dirty="0" smtClean="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rPr>
              <a:t>“A facilitator is a bridge between the learner and the learning”</a:t>
            </a:r>
            <a:br>
              <a:rPr lang="en-US" sz="4800" b="1" dirty="0" smtClean="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rPr>
            </a:br>
            <a:r>
              <a:rPr lang="en-US" sz="4800" b="1" dirty="0" smtClean="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rPr>
              <a:t>Ashok P. Das</a:t>
            </a:r>
            <a:endParaRPr lang="en-US" sz="48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38269923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273" y="2133965"/>
            <a:ext cx="5274040" cy="2542966"/>
          </a:xfrm>
        </p:spPr>
        <p:txBody>
          <a:bodyPr>
            <a:normAutofit/>
          </a:bodyPr>
          <a:lstStyle/>
          <a:p>
            <a:r>
              <a:rPr lang="en-US" dirty="0" smtClean="0">
                <a:latin typeface="Cooper Black" panose="0208090404030B020404" pitchFamily="18" charset="0"/>
              </a:rPr>
              <a:t>Learning Facilitator</a:t>
            </a:r>
            <a:endParaRPr lang="en-US" dirty="0">
              <a:latin typeface="Cooper Black" panose="0208090404030B020404" pitchFamily="18" charset="0"/>
            </a:endParaRPr>
          </a:p>
        </p:txBody>
      </p:sp>
      <p:pic>
        <p:nvPicPr>
          <p:cNvPr id="4098" name="Picture 2" descr="http://www.healthknowledge.org.uk/sites/default/files/documents/teaching/collaborativewh/facilitator_guid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007" y="2133965"/>
            <a:ext cx="3924300" cy="39243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930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122" name="Picture 2" descr="http://cdno4.gettingsmart.com/wp-content/uploads/2012/10/color_circles_teacher_facilit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318655"/>
            <a:ext cx="11693236" cy="616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482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04455" y="2369127"/>
            <a:ext cx="10023763" cy="2992582"/>
          </a:xfrm>
        </p:spPr>
        <p:txBody>
          <a:bodyPr>
            <a:prstTxWarp prst="textChevron">
              <a:avLst/>
            </a:prstTxWarp>
            <a:normAutofit/>
          </a:bodyPr>
          <a:lstStyle/>
          <a:p>
            <a:r>
              <a:rPr lang="en-US" b="1" dirty="0" smtClean="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rPr>
              <a:t>Conceptual and theoretical framework of Adult Learning</a:t>
            </a:r>
            <a:endParaRPr lang="en-US"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18578221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1" y="2008909"/>
            <a:ext cx="9961417" cy="5015346"/>
          </a:xfrm>
          <a:prstGeom prst="rect">
            <a:avLst/>
          </a:prstGeom>
        </p:spPr>
      </p:pic>
    </p:spTree>
    <p:extLst>
      <p:ext uri="{BB962C8B-B14F-4D97-AF65-F5344CB8AC3E}">
        <p14:creationId xmlns:p14="http://schemas.microsoft.com/office/powerpoint/2010/main" val="2037670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 name="Picture 2" descr="http://blogs.usm.maine.edu/libraries/files/2011/02/le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56" y="494167"/>
            <a:ext cx="11693833" cy="605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245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elearningexperience.com/theme/TleBs3/img/header-tl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752" y="2640300"/>
            <a:ext cx="9670635" cy="310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1236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0127" y="1847562"/>
            <a:ext cx="6047509" cy="729384"/>
          </a:xfrm>
        </p:spPr>
        <p:txBody>
          <a:bodyPr/>
          <a:lstStyle/>
          <a:p>
            <a:r>
              <a:rPr lang="en-US" b="1" dirty="0" smtClean="0">
                <a:effectLst>
                  <a:glow rad="228600">
                    <a:schemeClr val="accent2">
                      <a:satMod val="175000"/>
                      <a:alpha val="40000"/>
                    </a:schemeClr>
                  </a:glow>
                </a:effectLst>
                <a:latin typeface="Cooper Black" panose="0208090404030B020404" pitchFamily="18" charset="0"/>
              </a:rPr>
              <a:t>Learning Experience</a:t>
            </a:r>
            <a:endParaRPr lang="en-US" b="1" dirty="0">
              <a:effectLst>
                <a:glow rad="228600">
                  <a:schemeClr val="accent2">
                    <a:satMod val="175000"/>
                    <a:alpha val="40000"/>
                  </a:schemeClr>
                </a:glow>
              </a:effectLst>
              <a:latin typeface="Cooper Black" panose="0208090404030B020404" pitchFamily="18" charset="0"/>
            </a:endParaRPr>
          </a:p>
        </p:txBody>
      </p:sp>
      <p:sp>
        <p:nvSpPr>
          <p:cNvPr id="3" name="Marcador de contenido 2"/>
          <p:cNvSpPr>
            <a:spLocks noGrp="1"/>
          </p:cNvSpPr>
          <p:nvPr>
            <p:ph idx="1"/>
          </p:nvPr>
        </p:nvSpPr>
        <p:spPr>
          <a:xfrm>
            <a:off x="983671" y="2576946"/>
            <a:ext cx="10141529" cy="3519054"/>
          </a:xfrm>
        </p:spPr>
        <p:txBody>
          <a:bodyPr>
            <a:normAutofit lnSpcReduction="10000"/>
          </a:bodyPr>
          <a:lstStyle/>
          <a:p>
            <a:pPr marL="0" indent="0" algn="just">
              <a:buNone/>
            </a:pPr>
            <a:r>
              <a:rPr lang="en-US" dirty="0" smtClean="0">
                <a:latin typeface="Comic Sans MS" panose="030F0702030302020204" pitchFamily="66" charset="0"/>
              </a:rPr>
              <a:t>Learning experience refers to any interaction, course, program, or other experience in which learning takes place, whether it occurs in traditional academic settings (schools, classrooms) or nontraditional settings (outside-of-school locations, outdoor environments), or whether it includes traditional educational interactions (students learning from teachers and professors) or nontraditional interactions (students learning through games and interactive software applications).</a:t>
            </a:r>
            <a:endParaRPr lang="en-US" dirty="0">
              <a:latin typeface="Comic Sans MS" panose="030F0702030302020204" pitchFamily="66" charset="0"/>
            </a:endParaRPr>
          </a:p>
        </p:txBody>
      </p:sp>
    </p:spTree>
    <p:extLst>
      <p:ext uri="{BB962C8B-B14F-4D97-AF65-F5344CB8AC3E}">
        <p14:creationId xmlns:p14="http://schemas.microsoft.com/office/powerpoint/2010/main" val="10226826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7472" y="2022764"/>
            <a:ext cx="10162310" cy="3699164"/>
          </a:xfrm>
        </p:spPr>
        <p:txBody>
          <a:bodyPr>
            <a:noAutofit/>
          </a:bodyPr>
          <a:lstStyle/>
          <a:p>
            <a:pPr algn="just"/>
            <a:r>
              <a:rPr lang="en-US" sz="2600" i="1" dirty="0" smtClean="0">
                <a:latin typeface="Comic Sans MS" panose="030F0702030302020204" pitchFamily="66" charset="0"/>
              </a:rPr>
              <a:t>Learning experience </a:t>
            </a:r>
            <a:r>
              <a:rPr lang="en-US" sz="2600" dirty="0" smtClean="0">
                <a:latin typeface="Comic Sans MS" panose="030F0702030302020204" pitchFamily="66" charset="0"/>
              </a:rPr>
              <a:t>may also be used to underscore or reinforce the goal of an educational interaction—learning—rather than its location (school) or format (course).</a:t>
            </a:r>
            <a:r>
              <a:rPr lang="en-US" sz="2600" dirty="0">
                <a:latin typeface="Comic Sans MS" panose="030F0702030302020204" pitchFamily="66" charset="0"/>
              </a:rPr>
              <a:t/>
            </a:r>
            <a:br>
              <a:rPr lang="en-US" sz="2600" dirty="0">
                <a:latin typeface="Comic Sans MS" panose="030F0702030302020204" pitchFamily="66" charset="0"/>
              </a:rPr>
            </a:br>
            <a:r>
              <a:rPr lang="en-US" sz="2600" dirty="0" smtClean="0">
                <a:latin typeface="Comic Sans MS" panose="030F0702030302020204" pitchFamily="66" charset="0"/>
              </a:rPr>
              <a:t/>
            </a:r>
            <a:br>
              <a:rPr lang="en-US" sz="2600" dirty="0" smtClean="0">
                <a:latin typeface="Comic Sans MS" panose="030F0702030302020204" pitchFamily="66" charset="0"/>
              </a:rPr>
            </a:br>
            <a:r>
              <a:rPr lang="en-US" sz="2600" dirty="0" smtClean="0">
                <a:latin typeface="Comic Sans MS" panose="030F0702030302020204" pitchFamily="66" charset="0"/>
              </a:rPr>
              <a:t/>
            </a:r>
            <a:br>
              <a:rPr lang="en-US" sz="2600" dirty="0" smtClean="0">
                <a:latin typeface="Comic Sans MS" panose="030F0702030302020204" pitchFamily="66" charset="0"/>
              </a:rPr>
            </a:br>
            <a:r>
              <a:rPr lang="en-US" sz="2600" dirty="0" smtClean="0">
                <a:latin typeface="Comic Sans MS" panose="030F0702030302020204" pitchFamily="66" charset="0"/>
              </a:rPr>
              <a:t>The growing use of the term </a:t>
            </a:r>
            <a:r>
              <a:rPr lang="en-US" sz="2600" i="1" dirty="0" smtClean="0">
                <a:latin typeface="Comic Sans MS" panose="030F0702030302020204" pitchFamily="66" charset="0"/>
              </a:rPr>
              <a:t>learning experience</a:t>
            </a:r>
            <a:r>
              <a:rPr lang="en-US" sz="2600" dirty="0" smtClean="0">
                <a:latin typeface="Comic Sans MS" panose="030F0702030302020204" pitchFamily="66" charset="0"/>
              </a:rPr>
              <a:t> by educators and others reflects larger pedagogical and technological shifts that have occurred in the design and delivery of education to students, and it most likely represents an attempt to update conceptions of how, when, and where learning does and can take place.</a:t>
            </a:r>
          </a:p>
        </p:txBody>
      </p:sp>
      <p:sp>
        <p:nvSpPr>
          <p:cNvPr id="3" name="Rectángulo 2"/>
          <p:cNvSpPr/>
          <p:nvPr/>
        </p:nvSpPr>
        <p:spPr>
          <a:xfrm flipH="1">
            <a:off x="1094507" y="3022754"/>
            <a:ext cx="2396838" cy="646331"/>
          </a:xfrm>
          <a:prstGeom prst="rect">
            <a:avLst/>
          </a:prstGeom>
          <a:noFill/>
        </p:spPr>
        <p:txBody>
          <a:bodyPr wrap="square" lIns="91440" tIns="45720" rIns="91440" bIns="45720">
            <a:spAutoFit/>
          </a:bodyPr>
          <a:lstStyle/>
          <a:p>
            <a:pPr algn="ctr"/>
            <a:r>
              <a:rPr lang="es-ES" sz="36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Example</a:t>
            </a:r>
            <a:r>
              <a:rPr lang="es-E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s-E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193445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32907" y="2909455"/>
            <a:ext cx="6899565" cy="1821073"/>
          </a:xfrm>
          <a:prstGeom prst="rect">
            <a:avLst/>
          </a:prstGeom>
          <a:noFill/>
        </p:spPr>
        <p:txBody>
          <a:bodyPr wrap="none" lIns="91440" tIns="45720" rIns="91440" bIns="45720">
            <a:prstTxWarp prst="textDoubleWave1">
              <a:avLst/>
            </a:prstTxWarp>
            <a:spAutoFit/>
          </a:bodyPr>
          <a:lstStyle/>
          <a:p>
            <a:pPr algn="ctr"/>
            <a:r>
              <a:rPr lang="es-ES" sz="6000" b="1" dirty="0"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Cooper Black" panose="0208090404030B020404" pitchFamily="18" charset="0"/>
              </a:rPr>
              <a:t>Competencies</a:t>
            </a:r>
            <a:endParaRPr lang="es-ES" sz="6000" b="1" cap="none" spc="0" dirty="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pic>
        <p:nvPicPr>
          <p:cNvPr id="3" name="Picture 2" descr="http://rumahinspirasi.com/wp-content/uploads/2010/11/gif_1004education0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3" y="2286865"/>
            <a:ext cx="2161311"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201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79292" y="2384425"/>
            <a:ext cx="6940758" cy="3146945"/>
          </a:xfrm>
        </p:spPr>
        <p:txBody>
          <a:bodyPr>
            <a:noAutofit/>
          </a:bodyPr>
          <a:lstStyle/>
          <a:p>
            <a:pPr algn="ctr"/>
            <a:r>
              <a:rPr lang="en-US" sz="7200" b="1" dirty="0" smtClean="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Cooper Black" panose="0208090404030B020404" pitchFamily="18" charset="0"/>
              </a:rPr>
              <a:t>What is a core?</a:t>
            </a:r>
            <a:endParaRPr lang="en-US" sz="7200" b="1" dirty="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pic>
        <p:nvPicPr>
          <p:cNvPr id="1026" name="Picture 2" descr="http://3.bp.blogspot.com/-E5iXq3SZoZ0/Tz9CaVz19qI/AAAAAAAACk4/vR_veCGab14/s1600/NI%C3%91A+ESTUDI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012" y="2533338"/>
            <a:ext cx="3333750" cy="299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89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27607034"/>
              </p:ext>
            </p:extLst>
          </p:nvPr>
        </p:nvGraphicFramePr>
        <p:xfrm>
          <a:off x="1242289" y="124692"/>
          <a:ext cx="10007601" cy="591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9606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32765329"/>
              </p:ext>
            </p:extLst>
          </p:nvPr>
        </p:nvGraphicFramePr>
        <p:xfrm>
          <a:off x="1657926" y="442575"/>
          <a:ext cx="97305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0005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93815925"/>
              </p:ext>
            </p:extLst>
          </p:nvPr>
        </p:nvGraphicFramePr>
        <p:xfrm>
          <a:off x="1242289" y="124692"/>
          <a:ext cx="10007601" cy="591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0865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52526958"/>
              </p:ext>
            </p:extLst>
          </p:nvPr>
        </p:nvGraphicFramePr>
        <p:xfrm>
          <a:off x="1242289" y="124692"/>
          <a:ext cx="9190184" cy="591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9413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7796" y="2382981"/>
            <a:ext cx="7088529" cy="2943297"/>
          </a:xfrm>
        </p:spPr>
        <p:txBody>
          <a:bodyPr>
            <a:prstTxWarp prst="textStop">
              <a:avLst/>
            </a:prstTxWarp>
          </a:bodyPr>
          <a:lstStyle/>
          <a:p>
            <a:r>
              <a:rPr lang="en-US" b="1" dirty="0"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Cooper Black" panose="0208090404030B020404" pitchFamily="18" charset="0"/>
              </a:rPr>
              <a:t>Self-Directing</a:t>
            </a:r>
            <a:endParaRPr lang="en-US"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pic>
        <p:nvPicPr>
          <p:cNvPr id="3" name="Picture 2" descr="http://rumahinspirasi.com/wp-content/uploads/2010/11/gif_1004education0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41" y="2002052"/>
            <a:ext cx="2161311"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177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Picture 2" descr="http://image.slidesharecdn.com/whatisself-directedlearning-091008144708-phpapp02/95/what-is-self-directed-learning-1-728.jpg?cb=1255013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49897"/>
            <a:ext cx="11646799" cy="640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728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Picture 2" descr="http://1.bp.blogspot.com/-QwjXe7T6nyo/UTArF_R_jSI/AAAAAAAAbKs/H08k_jlnT8M/s1600/self-drected+learning.png"/>
          <p:cNvPicPr>
            <a:picLocks noChangeAspect="1" noChangeArrowheads="1"/>
          </p:cNvPicPr>
          <p:nvPr/>
        </p:nvPicPr>
        <p:blipFill rotWithShape="1">
          <a:blip r:embed="rId2">
            <a:extLst>
              <a:ext uri="{28A0092B-C50C-407E-A947-70E740481C1C}">
                <a14:useLocalDpi xmlns:a14="http://schemas.microsoft.com/office/drawing/2010/main" val="0"/>
              </a:ext>
            </a:extLst>
          </a:blip>
          <a:srcRect b="3116"/>
          <a:stretch/>
        </p:blipFill>
        <p:spPr bwMode="auto">
          <a:xfrm>
            <a:off x="326262" y="365125"/>
            <a:ext cx="11519373" cy="61555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446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9927" y="2664979"/>
            <a:ext cx="9940638" cy="2918402"/>
          </a:xfrm>
        </p:spPr>
        <p:txBody>
          <a:bodyPr>
            <a:prstTxWarp prst="textChevron">
              <a:avLst/>
            </a:prstTxWarp>
            <a:normAutofit/>
          </a:bodyPr>
          <a:lstStyle/>
          <a:p>
            <a:pPr algn="ctr"/>
            <a:r>
              <a:rPr lang="en-US" sz="4800" b="1" dirty="0" smtClean="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rPr>
              <a:t>Selecting Methods, Techniques, and Materials</a:t>
            </a:r>
            <a:endParaRPr lang="en-US" sz="48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18956902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2073" y="2286865"/>
            <a:ext cx="7398325" cy="3171826"/>
          </a:xfrm>
        </p:spPr>
        <p:txBody>
          <a:bodyPr>
            <a:prstTxWarp prst="textWave2">
              <a:avLst/>
            </a:prstTxWarp>
            <a:normAutofit/>
          </a:bodyPr>
          <a:lstStyle/>
          <a:p>
            <a:pPr algn="ctr"/>
            <a:r>
              <a:rPr lang="en-US" sz="5400" b="1" dirty="0" smtClean="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Cooper Black" panose="0208090404030B020404" pitchFamily="18" charset="0"/>
              </a:rPr>
              <a:t>Planning Guide </a:t>
            </a:r>
            <a:endParaRPr lang="en-US" sz="5400" b="1" dirty="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pic>
        <p:nvPicPr>
          <p:cNvPr id="7170" name="Picture 2" descr="http://rumahinspirasi.com/wp-content/uploads/2010/11/gif_1004education0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3" y="2286865"/>
            <a:ext cx="2161311"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350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14254" y="3102964"/>
            <a:ext cx="8139546" cy="1424066"/>
          </a:xfrm>
        </p:spPr>
        <p:txBody>
          <a:bodyPr>
            <a:normAutofit/>
          </a:bodyPr>
          <a:lstStyle/>
          <a:p>
            <a:r>
              <a:rPr lang="en-US" dirty="0">
                <a:latin typeface="Comic Sans MS" panose="030F0702030302020204" pitchFamily="66" charset="0"/>
              </a:rPr>
              <a:t>Planning guide is likely to be important in our  objectives, sometimes </a:t>
            </a:r>
            <a:r>
              <a:rPr lang="en-US" dirty="0" smtClean="0">
                <a:latin typeface="Comic Sans MS" panose="030F0702030302020204" pitchFamily="66" charset="0"/>
              </a:rPr>
              <a:t>it involves positive and negative indicators.</a:t>
            </a:r>
            <a:endParaRPr lang="en-US" dirty="0">
              <a:latin typeface="Comic Sans MS" panose="030F0702030302020204" pitchFamily="66" charset="0"/>
            </a:endParaRPr>
          </a:p>
        </p:txBody>
      </p:sp>
      <p:pic>
        <p:nvPicPr>
          <p:cNvPr id="4" name="Picture 2" descr="http://rumahinspirasi.com/wp-content/uploads/2010/11/gif_1004education0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3" y="2286865"/>
            <a:ext cx="2161311"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106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79292" y="2384425"/>
            <a:ext cx="6940758" cy="3146945"/>
          </a:xfrm>
        </p:spPr>
        <p:txBody>
          <a:bodyPr>
            <a:noAutofit/>
          </a:bodyPr>
          <a:lstStyle/>
          <a:p>
            <a:pPr algn="ctr"/>
            <a:r>
              <a:rPr lang="en-US" sz="7200" b="1" dirty="0" smtClean="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rPr>
              <a:t>What is a core competency?</a:t>
            </a:r>
            <a:endParaRPr lang="en-US" sz="72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pic>
        <p:nvPicPr>
          <p:cNvPr id="1026" name="Picture 2" descr="http://3.bp.blogspot.com/-E5iXq3SZoZ0/Tz9CaVz19qI/AAAAAAAACk4/vR_veCGab14/s1600/NI%C3%91A+ESTUDI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2458881"/>
            <a:ext cx="3012711" cy="299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960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p:cNvGraphicFramePr>
          <p:nvPr>
            <p:extLst>
              <p:ext uri="{D42A27DB-BD31-4B8C-83A1-F6EECF244321}">
                <p14:modId xmlns:p14="http://schemas.microsoft.com/office/powerpoint/2010/main" val="3290524947"/>
              </p:ext>
            </p:extLst>
          </p:nvPr>
        </p:nvGraphicFramePr>
        <p:xfrm>
          <a:off x="1083733" y="2218784"/>
          <a:ext cx="9753601" cy="3504908"/>
        </p:xfrm>
        <a:graphic>
          <a:graphicData uri="http://schemas.openxmlformats.org/drawingml/2006/table">
            <a:tbl>
              <a:tblPr firstRow="1" bandRow="1">
                <a:tableStyleId>{72833802-FEF1-4C79-8D5D-14CF1EAF98D9}</a:tableStyleId>
              </a:tblPr>
              <a:tblGrid>
                <a:gridCol w="4910667"/>
                <a:gridCol w="4842934"/>
              </a:tblGrid>
              <a:tr h="676816">
                <a:tc>
                  <a:txBody>
                    <a:bodyPr/>
                    <a:lstStyle/>
                    <a:p>
                      <a:pPr algn="ctr"/>
                      <a:r>
                        <a:rPr lang="es-ES" sz="4000" u="none" dirty="0" smtClean="0"/>
                        <a:t>Positive </a:t>
                      </a:r>
                      <a:r>
                        <a:rPr lang="es-ES" sz="4000" u="none" baseline="0" dirty="0" smtClean="0"/>
                        <a:t> Indicators</a:t>
                      </a:r>
                      <a:endParaRPr lang="es-ES" sz="4000" u="none" dirty="0">
                        <a:latin typeface="Comic Sans MS" panose="030F0702030302020204" pitchFamily="66" charset="0"/>
                      </a:endParaRPr>
                    </a:p>
                  </a:txBody>
                  <a:tcPr/>
                </a:tc>
                <a:tc>
                  <a:txBody>
                    <a:bodyPr/>
                    <a:lstStyle/>
                    <a:p>
                      <a:pPr algn="ctr"/>
                      <a:r>
                        <a:rPr lang="es-ES" sz="4000" u="none" dirty="0" smtClean="0"/>
                        <a:t>Negative Indicators</a:t>
                      </a:r>
                      <a:endParaRPr lang="es-ES" sz="4000" u="none" dirty="0">
                        <a:latin typeface="Comic Sans MS" panose="030F0702030302020204" pitchFamily="66" charset="0"/>
                      </a:endParaRPr>
                    </a:p>
                  </a:txBody>
                  <a:tcPr/>
                </a:tc>
              </a:tr>
              <a:tr h="1401934">
                <a:tc>
                  <a:txBody>
                    <a:bodyPr/>
                    <a:lstStyle/>
                    <a:p>
                      <a:r>
                        <a:rPr lang="es-ES" sz="2800" u="none" dirty="0" smtClean="0"/>
                        <a:t>Develops</a:t>
                      </a:r>
                      <a:r>
                        <a:rPr lang="es-ES" sz="2800" u="none" baseline="0" dirty="0" smtClean="0"/>
                        <a:t> clear goals that are consistent with ageed strategies.</a:t>
                      </a:r>
                      <a:endParaRPr lang="es-ES" sz="2800" u="none" dirty="0">
                        <a:latin typeface="Comic Sans MS" panose="030F0702030302020204" pitchFamily="66" charset="0"/>
                      </a:endParaRPr>
                    </a:p>
                  </a:txBody>
                  <a:tcPr/>
                </a:tc>
                <a:tc>
                  <a:txBody>
                    <a:bodyPr/>
                    <a:lstStyle/>
                    <a:p>
                      <a:r>
                        <a:rPr lang="es-ES" sz="2800" u="none" dirty="0" smtClean="0"/>
                        <a:t>Organizes</a:t>
                      </a:r>
                      <a:r>
                        <a:rPr lang="es-ES" sz="2800" u="none" baseline="0" dirty="0" smtClean="0"/>
                        <a:t>  impractical work schedules</a:t>
                      </a:r>
                      <a:endParaRPr lang="es-ES" sz="2800" u="none" dirty="0">
                        <a:latin typeface="Comic Sans MS" panose="030F0702030302020204" pitchFamily="66" charset="0"/>
                      </a:endParaRPr>
                    </a:p>
                  </a:txBody>
                  <a:tcPr/>
                </a:tc>
              </a:tr>
              <a:tr h="1401934">
                <a:tc>
                  <a:txBody>
                    <a:bodyPr/>
                    <a:lstStyle/>
                    <a:p>
                      <a:r>
                        <a:rPr lang="es-ES" sz="2800" u="none" dirty="0" smtClean="0"/>
                        <a:t>Identifies  priority activities and assignments.</a:t>
                      </a:r>
                      <a:endParaRPr lang="es-ES" sz="2800" u="none" baseline="0" dirty="0" smtClean="0"/>
                    </a:p>
                    <a:p>
                      <a:endParaRPr lang="es-ES" sz="2800" u="none" baseline="0" dirty="0" smtClean="0">
                        <a:latin typeface="Comic Sans MS" panose="030F0702030302020204" pitchFamily="66" charset="0"/>
                      </a:endParaRPr>
                    </a:p>
                  </a:txBody>
                  <a:tcPr/>
                </a:tc>
                <a:tc>
                  <a:txBody>
                    <a:bodyPr/>
                    <a:lstStyle/>
                    <a:p>
                      <a:r>
                        <a:rPr lang="es-ES" sz="2800" u="none" dirty="0" smtClean="0"/>
                        <a:t>No checks</a:t>
                      </a:r>
                      <a:r>
                        <a:rPr lang="es-ES" sz="2800" u="none" baseline="0" dirty="0" smtClean="0"/>
                        <a:t> on activities, tasks not completed,</a:t>
                      </a:r>
                      <a:endParaRPr lang="es-ES" sz="2800" u="none" dirty="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32505208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7201" y="1811867"/>
            <a:ext cx="8449732" cy="4521200"/>
          </a:xfrm>
        </p:spPr>
        <p:txBody>
          <a:bodyPr>
            <a:normAutofit fontScale="90000"/>
          </a:bodyPr>
          <a:lstStyle/>
          <a:p>
            <a:pPr algn="just"/>
            <a:r>
              <a:rPr lang="en-US" b="1" dirty="0" smtClean="0">
                <a:latin typeface="Cooper Black" panose="0208090404030B020404" pitchFamily="18" charset="0"/>
              </a:rPr>
              <a:t>Characteristics: </a:t>
            </a:r>
            <a:br>
              <a:rPr lang="en-US" b="1" dirty="0" smtClean="0">
                <a:latin typeface="Cooper Black" panose="0208090404030B020404" pitchFamily="18" charset="0"/>
              </a:rPr>
            </a:br>
            <a:r>
              <a:rPr lang="en-US" dirty="0" smtClean="0"/>
              <a:t/>
            </a:r>
            <a:br>
              <a:rPr lang="en-US" dirty="0" smtClean="0"/>
            </a:br>
            <a:r>
              <a:rPr lang="en-US" sz="2800" dirty="0" smtClean="0">
                <a:latin typeface="Comic Sans MS" panose="030F0702030302020204" pitchFamily="66" charset="0"/>
              </a:rPr>
              <a:t>Planning </a:t>
            </a:r>
            <a:r>
              <a:rPr lang="en-US" sz="2800" dirty="0">
                <a:latin typeface="Comic Sans MS" panose="030F0702030302020204" pitchFamily="66" charset="0"/>
              </a:rPr>
              <a:t>guide is like a map about our life and decisions.</a:t>
            </a:r>
            <a:br>
              <a:rPr lang="en-US" sz="2800" dirty="0">
                <a:latin typeface="Comic Sans MS" panose="030F0702030302020204" pitchFamily="66" charset="0"/>
              </a:rPr>
            </a:br>
            <a:r>
              <a:rPr lang="en-US" sz="2800" dirty="0" smtClean="0">
                <a:latin typeface="Comic Sans MS" panose="030F0702030302020204" pitchFamily="66" charset="0"/>
              </a:rPr>
              <a:t>When </a:t>
            </a:r>
            <a:r>
              <a:rPr lang="en-US" sz="2800" dirty="0">
                <a:latin typeface="Comic Sans MS" panose="030F0702030302020204" pitchFamily="66" charset="0"/>
              </a:rPr>
              <a:t>following planning  guide , you can always see how much you have progressed towards your project goal and how far you are from your destination.</a:t>
            </a:r>
            <a:br>
              <a:rPr lang="en-US" sz="2800" dirty="0">
                <a:latin typeface="Comic Sans MS" panose="030F0702030302020204" pitchFamily="66" charset="0"/>
              </a:rPr>
            </a:br>
            <a:r>
              <a:rPr lang="en-US" sz="2800" dirty="0" smtClean="0">
                <a:latin typeface="Comic Sans MS" panose="030F0702030302020204" pitchFamily="66" charset="0"/>
              </a:rPr>
              <a:t>Knowing </a:t>
            </a:r>
            <a:r>
              <a:rPr lang="en-US" sz="2800" dirty="0">
                <a:latin typeface="Comic Sans MS" panose="030F0702030302020204" pitchFamily="66" charset="0"/>
              </a:rPr>
              <a:t>where you are  essential for making good decisions on where to go or what to do next. </a:t>
            </a: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dirty="0"/>
              <a:t/>
            </a:r>
            <a:br>
              <a:rPr lang="en-US" dirty="0"/>
            </a:br>
            <a:endParaRPr lang="en-US" dirty="0"/>
          </a:p>
        </p:txBody>
      </p:sp>
    </p:spTree>
    <p:extLst>
      <p:ext uri="{BB962C8B-B14F-4D97-AF65-F5344CB8AC3E}">
        <p14:creationId xmlns:p14="http://schemas.microsoft.com/office/powerpoint/2010/main" val="12892060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0" y="2116666"/>
            <a:ext cx="10236200" cy="4182534"/>
          </a:xfrm>
        </p:spPr>
        <p:txBody>
          <a:bodyPr>
            <a:noAutofit/>
          </a:bodyPr>
          <a:lstStyle/>
          <a:p>
            <a:r>
              <a:rPr lang="en-US" sz="2600" b="1" dirty="0">
                <a:latin typeface="Comic Sans MS" panose="030F0702030302020204" pitchFamily="66" charset="0"/>
              </a:rPr>
              <a:t>Action plan techniques </a:t>
            </a:r>
            <a:r>
              <a:rPr lang="en-US" sz="2600" dirty="0">
                <a:latin typeface="Comic Sans MS" panose="030F0702030302020204" pitchFamily="66" charset="0"/>
              </a:rPr>
              <a:t/>
            </a:r>
            <a:br>
              <a:rPr lang="en-US" sz="2600" dirty="0">
                <a:latin typeface="Comic Sans MS" panose="030F0702030302020204" pitchFamily="66" charset="0"/>
              </a:rPr>
            </a:br>
            <a:r>
              <a:rPr lang="en-US" sz="2600" dirty="0">
                <a:latin typeface="Comic Sans MS" panose="030F0702030302020204" pitchFamily="66" charset="0"/>
              </a:rPr>
              <a:t>      Learn to plan efficiently. Simple and powerful techniques to convert your goals and ideas into an effective action plan. </a:t>
            </a:r>
            <a:r>
              <a:rPr lang="en-US" sz="2600" dirty="0" smtClean="0">
                <a:latin typeface="Comic Sans MS" panose="030F0702030302020204" pitchFamily="66" charset="0"/>
              </a:rPr>
              <a:t/>
            </a:r>
            <a:br>
              <a:rPr lang="en-US" sz="2600" dirty="0" smtClean="0">
                <a:latin typeface="Comic Sans MS" panose="030F0702030302020204" pitchFamily="66" charset="0"/>
              </a:rPr>
            </a:br>
            <a:r>
              <a:rPr lang="en-US" sz="2600" dirty="0">
                <a:latin typeface="Comic Sans MS" panose="030F0702030302020204" pitchFamily="66" charset="0"/>
              </a:rPr>
              <a:t/>
            </a:r>
            <a:br>
              <a:rPr lang="en-US" sz="2600" dirty="0">
                <a:latin typeface="Comic Sans MS" panose="030F0702030302020204" pitchFamily="66" charset="0"/>
              </a:rPr>
            </a:br>
            <a:r>
              <a:rPr lang="en-US" sz="2600" b="1" dirty="0" smtClean="0">
                <a:latin typeface="Comic Sans MS" panose="030F0702030302020204" pitchFamily="66" charset="0"/>
              </a:rPr>
              <a:t>Organize</a:t>
            </a:r>
            <a:r>
              <a:rPr lang="en-US" sz="2600" dirty="0">
                <a:latin typeface="Comic Sans MS" panose="030F0702030302020204" pitchFamily="66" charset="0"/>
              </a:rPr>
              <a:t/>
            </a:r>
            <a:br>
              <a:rPr lang="en-US" sz="2600" dirty="0">
                <a:latin typeface="Comic Sans MS" panose="030F0702030302020204" pitchFamily="66" charset="0"/>
              </a:rPr>
            </a:br>
            <a:r>
              <a:rPr lang="en-US" sz="2600" dirty="0">
                <a:latin typeface="Comic Sans MS" panose="030F0702030302020204" pitchFamily="66" charset="0"/>
              </a:rPr>
              <a:t>     Ideas, tips, tools and more to help you organize your life.</a:t>
            </a:r>
            <a:br>
              <a:rPr lang="en-US" sz="2600" dirty="0">
                <a:latin typeface="Comic Sans MS" panose="030F0702030302020204" pitchFamily="66" charset="0"/>
              </a:rPr>
            </a:br>
            <a:r>
              <a:rPr lang="en-US" sz="2600" dirty="0">
                <a:latin typeface="Comic Sans MS" panose="030F0702030302020204" pitchFamily="66" charset="0"/>
              </a:rPr>
              <a:t/>
            </a:r>
            <a:br>
              <a:rPr lang="en-US" sz="2600" dirty="0">
                <a:latin typeface="Comic Sans MS" panose="030F0702030302020204" pitchFamily="66" charset="0"/>
              </a:rPr>
            </a:br>
            <a:r>
              <a:rPr lang="en-US" sz="2600" b="1" dirty="0">
                <a:latin typeface="Comic Sans MS" panose="030F0702030302020204" pitchFamily="66" charset="0"/>
              </a:rPr>
              <a:t>Time management skills and techniques:</a:t>
            </a:r>
            <a:r>
              <a:rPr lang="en-US" sz="2600" dirty="0">
                <a:latin typeface="Comic Sans MS" panose="030F0702030302020204" pitchFamily="66" charset="0"/>
              </a:rPr>
              <a:t/>
            </a:r>
            <a:br>
              <a:rPr lang="en-US" sz="2600" dirty="0">
                <a:latin typeface="Comic Sans MS" panose="030F0702030302020204" pitchFamily="66" charset="0"/>
              </a:rPr>
            </a:br>
            <a:r>
              <a:rPr lang="en-US" sz="2600" dirty="0">
                <a:latin typeface="Comic Sans MS" panose="030F0702030302020204" pitchFamily="66" charset="0"/>
              </a:rPr>
              <a:t>     The important time skills, techniques, and activities. </a:t>
            </a:r>
            <a:br>
              <a:rPr lang="en-US" sz="2600" dirty="0">
                <a:latin typeface="Comic Sans MS" panose="030F0702030302020204" pitchFamily="66" charset="0"/>
              </a:rPr>
            </a:br>
            <a:r>
              <a:rPr lang="en-US" sz="2600" dirty="0">
                <a:latin typeface="Comic Sans MS" panose="030F0702030302020204" pitchFamily="66" charset="0"/>
              </a:rPr>
              <a:t/>
            </a:r>
            <a:br>
              <a:rPr lang="en-US" sz="2600" dirty="0">
                <a:latin typeface="Comic Sans MS" panose="030F0702030302020204" pitchFamily="66" charset="0"/>
              </a:rPr>
            </a:br>
            <a:r>
              <a:rPr lang="en-US" sz="2600" b="1" dirty="0">
                <a:latin typeface="Comic Sans MS" panose="030F0702030302020204" pitchFamily="66" charset="0"/>
              </a:rPr>
              <a:t>Personal time  </a:t>
            </a:r>
            <a:r>
              <a:rPr lang="en-US" sz="2600" dirty="0">
                <a:latin typeface="Comic Sans MS" panose="030F0702030302020204" pitchFamily="66" charset="0"/>
              </a:rPr>
              <a:t/>
            </a:r>
            <a:br>
              <a:rPr lang="en-US" sz="2600" dirty="0">
                <a:latin typeface="Comic Sans MS" panose="030F0702030302020204" pitchFamily="66" charset="0"/>
              </a:rPr>
            </a:br>
            <a:r>
              <a:rPr lang="en-US" sz="2600" dirty="0">
                <a:latin typeface="Comic Sans MS" panose="030F0702030302020204" pitchFamily="66" charset="0"/>
              </a:rPr>
              <a:t>      Practical information and  various goals around our life. </a:t>
            </a:r>
            <a:endParaRPr lang="en-US" sz="2600" dirty="0"/>
          </a:p>
        </p:txBody>
      </p:sp>
    </p:spTree>
    <p:extLst>
      <p:ext uri="{BB962C8B-B14F-4D97-AF65-F5344CB8AC3E}">
        <p14:creationId xmlns:p14="http://schemas.microsoft.com/office/powerpoint/2010/main" val="17546024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18255302"/>
              </p:ext>
            </p:extLst>
          </p:nvPr>
        </p:nvGraphicFramePr>
        <p:xfrm>
          <a:off x="-501339" y="0"/>
          <a:ext cx="12693339" cy="6505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rumahinspirasi.com/wp-content/uploads/2010/11/gif_1004education017.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94" y="577985"/>
            <a:ext cx="2514716" cy="56879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rot="20235992">
            <a:off x="7223672" y="4854835"/>
            <a:ext cx="4802918" cy="1118582"/>
          </a:xfrm>
          <a:prstGeom prst="rect">
            <a:avLst/>
          </a:prstGeom>
          <a:noFill/>
        </p:spPr>
        <p:txBody>
          <a:bodyPr wrap="none" lIns="91440" tIns="45720" rIns="91440" bIns="45720">
            <a:prstTxWarp prst="textStop">
              <a:avLst/>
            </a:prstTxWarp>
            <a:spAutoFit/>
          </a:bodyPr>
          <a:lstStyle/>
          <a:p>
            <a:pPr algn="ctr"/>
            <a:r>
              <a:rPr lang="es-ES" sz="5400" b="1" cap="none" spc="0" dirty="0"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rPr>
              <a:t>Six </a:t>
            </a:r>
            <a:r>
              <a:rPr lang="es-ES" sz="54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rPr>
              <a:t>C</a:t>
            </a:r>
            <a:r>
              <a:rPr lang="es-ES" sz="5400" b="1" cap="none" spc="0" dirty="0"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rPr>
              <a:t>omponents</a:t>
            </a:r>
            <a:endParaRPr lang="es-ES" sz="5400" b="1" cap="none" spc="0" dirty="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76540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9036" y="2235489"/>
            <a:ext cx="6684819" cy="3431020"/>
          </a:xfrm>
        </p:spPr>
        <p:txBody>
          <a:bodyPr>
            <a:prstTxWarp prst="textTriangle">
              <a:avLst/>
            </a:prstTxWarp>
            <a:noAutofit/>
          </a:bodyPr>
          <a:lstStyle/>
          <a:p>
            <a:r>
              <a:rPr lang="en-US" sz="5400" b="1" dirty="0" smtClean="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rPr>
              <a:t>Planning Process</a:t>
            </a:r>
            <a:endParaRPr lang="en-US" sz="54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9049208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http://wc1.smartdraw.com/strategic-planning/img/strategic-planning-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11" y="175635"/>
            <a:ext cx="11593080" cy="634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130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2073" y="2286865"/>
            <a:ext cx="7398325" cy="3171826"/>
          </a:xfrm>
        </p:spPr>
        <p:txBody>
          <a:bodyPr>
            <a:prstTxWarp prst="textWave2">
              <a:avLst/>
            </a:prstTxWarp>
            <a:normAutofit/>
          </a:bodyPr>
          <a:lstStyle/>
          <a:p>
            <a:pPr algn="ctr"/>
            <a:r>
              <a:rPr lang="en-US" sz="5400" b="1" dirty="0" smtClean="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Cooper Black" panose="0208090404030B020404" pitchFamily="18" charset="0"/>
              </a:rPr>
              <a:t>Understanding Organizational Development and Maintenance</a:t>
            </a:r>
            <a:endParaRPr lang="en-US" sz="5400" b="1" dirty="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pic>
        <p:nvPicPr>
          <p:cNvPr id="7170" name="Picture 2" descr="http://rumahinspirasi.com/wp-content/uploads/2010/11/gif_1004education0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43" y="2286865"/>
            <a:ext cx="2161311"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800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http://upload.wikimedia.org/wikipedia/commons/7/7e/SDLC-Maintenance-Highligh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82" y="664346"/>
            <a:ext cx="10987043" cy="548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93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4" name="Picture 2" descr="http://idallen.com/resume/common/education_think_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30" y="398317"/>
            <a:ext cx="11565370" cy="608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454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105891"/>
            <a:ext cx="9144000" cy="775854"/>
          </a:xfrm>
        </p:spPr>
        <p:txBody>
          <a:bodyPr>
            <a:normAutofit fontScale="90000"/>
          </a:bodyPr>
          <a:lstStyle/>
          <a:p>
            <a:r>
              <a:rPr lang="es-GT" dirty="0" smtClean="0">
                <a:latin typeface="Cooper Black" panose="0208090404030B020404" pitchFamily="18" charset="0"/>
              </a:rPr>
              <a:t>Core Competency</a:t>
            </a:r>
            <a:endParaRPr lang="es-GT" dirty="0">
              <a:latin typeface="Cooper Black" panose="0208090404030B020404" pitchFamily="18" charset="0"/>
            </a:endParaRPr>
          </a:p>
        </p:txBody>
      </p:sp>
      <p:sp>
        <p:nvSpPr>
          <p:cNvPr id="3" name="Subtítulo 2"/>
          <p:cNvSpPr>
            <a:spLocks noGrp="1"/>
          </p:cNvSpPr>
          <p:nvPr>
            <p:ph type="subTitle" idx="1"/>
          </p:nvPr>
        </p:nvSpPr>
        <p:spPr>
          <a:xfrm>
            <a:off x="1329128" y="2881745"/>
            <a:ext cx="9144000" cy="1315501"/>
          </a:xfrm>
        </p:spPr>
        <p:txBody>
          <a:bodyPr>
            <a:normAutofit/>
          </a:bodyPr>
          <a:lstStyle/>
          <a:p>
            <a:pPr marL="342900" indent="-342900" algn="just">
              <a:buFont typeface="Wingdings" panose="05000000000000000000" pitchFamily="2" charset="2"/>
              <a:buChar char="q"/>
            </a:pPr>
            <a:r>
              <a:rPr lang="en-US" sz="2800" dirty="0" smtClean="0">
                <a:latin typeface="Comic Sans MS" panose="030F0702030302020204" pitchFamily="66" charset="0"/>
              </a:rPr>
              <a:t>A person must demonstrate abilities and skills rather than completion of training courses, or only passing a test.</a:t>
            </a:r>
            <a:endParaRPr lang="en-US" sz="2800" dirty="0">
              <a:latin typeface="Comic Sans MS" panose="030F0702030302020204" pitchFamily="66" charset="0"/>
            </a:endParaRPr>
          </a:p>
        </p:txBody>
      </p:sp>
      <p:pic>
        <p:nvPicPr>
          <p:cNvPr id="4100" name="Picture 4" descr="http://librarysciencelist.com/files/2013/03/core_competenc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378" y="40379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001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3613" y="2140419"/>
            <a:ext cx="8919147" cy="4351338"/>
          </a:xfrm>
        </p:spPr>
        <p:txBody>
          <a:bodyPr/>
          <a:lstStyle/>
          <a:p>
            <a:pPr>
              <a:buFont typeface="Wingdings" panose="05000000000000000000" pitchFamily="2" charset="2"/>
              <a:buChar char="q"/>
            </a:pPr>
            <a:r>
              <a:rPr lang="es-GT" dirty="0" smtClean="0">
                <a:latin typeface="Comic Sans MS" panose="030F0702030302020204" pitchFamily="66" charset="0"/>
              </a:rPr>
              <a:t>“</a:t>
            </a:r>
            <a:r>
              <a:rPr lang="en-US" dirty="0" smtClean="0">
                <a:latin typeface="Comic Sans MS" panose="030F0702030302020204" pitchFamily="66" charset="0"/>
              </a:rPr>
              <a:t>A measurable human capacity that is required for effective performance.</a:t>
            </a:r>
          </a:p>
          <a:p>
            <a:pPr>
              <a:buFont typeface="Wingdings" panose="05000000000000000000" pitchFamily="2" charset="2"/>
              <a:buChar char="q"/>
            </a:pPr>
            <a:r>
              <a:rPr lang="en-US" dirty="0" smtClean="0">
                <a:latin typeface="Comic Sans MS" panose="030F0702030302020204" pitchFamily="66" charset="0"/>
              </a:rPr>
              <a:t>Success?</a:t>
            </a:r>
          </a:p>
          <a:p>
            <a:pPr>
              <a:buFont typeface="Wingdings" panose="05000000000000000000" pitchFamily="2" charset="2"/>
              <a:buChar char="q"/>
            </a:pPr>
            <a:r>
              <a:rPr lang="en-US" dirty="0" smtClean="0">
                <a:latin typeface="Comic Sans MS" panose="030F0702030302020204" pitchFamily="66" charset="0"/>
              </a:rPr>
              <a:t>Pursue?</a:t>
            </a:r>
          </a:p>
          <a:p>
            <a:pPr>
              <a:buFont typeface="Wingdings" panose="05000000000000000000" pitchFamily="2" charset="2"/>
              <a:buChar char="q"/>
            </a:pPr>
            <a:r>
              <a:rPr lang="en-US" dirty="0" smtClean="0">
                <a:latin typeface="Comic Sans MS" panose="030F0702030302020204" pitchFamily="66" charset="0"/>
              </a:rPr>
              <a:t>Must surround</a:t>
            </a:r>
          </a:p>
          <a:p>
            <a:pPr>
              <a:buFont typeface="Wingdings" panose="05000000000000000000" pitchFamily="2" charset="2"/>
              <a:buChar char="q"/>
            </a:pPr>
            <a:r>
              <a:rPr lang="en-US" dirty="0" smtClean="0">
                <a:latin typeface="Comic Sans MS" panose="030F0702030302020204" pitchFamily="66" charset="0"/>
              </a:rPr>
              <a:t>Passion</a:t>
            </a:r>
          </a:p>
          <a:p>
            <a:pPr>
              <a:buFont typeface="Wingdings" panose="05000000000000000000" pitchFamily="2" charset="2"/>
              <a:buChar char="q"/>
            </a:pPr>
            <a:r>
              <a:rPr lang="en-US" dirty="0" smtClean="0">
                <a:latin typeface="Comic Sans MS" panose="030F0702030302020204" pitchFamily="66" charset="0"/>
              </a:rPr>
              <a:t>Knowledge</a:t>
            </a:r>
          </a:p>
          <a:p>
            <a:pPr>
              <a:buFont typeface="Wingdings" panose="05000000000000000000" pitchFamily="2" charset="2"/>
              <a:buChar char="q"/>
            </a:pPr>
            <a:r>
              <a:rPr lang="en-US" dirty="0" smtClean="0">
                <a:latin typeface="Comic Sans MS" panose="030F0702030302020204" pitchFamily="66" charset="0"/>
              </a:rPr>
              <a:t>Experience (help, succeed)</a:t>
            </a:r>
          </a:p>
          <a:p>
            <a:endParaRPr lang="en-US" dirty="0"/>
          </a:p>
        </p:txBody>
      </p:sp>
    </p:spTree>
    <p:extLst>
      <p:ext uri="{BB962C8B-B14F-4D97-AF65-F5344CB8AC3E}">
        <p14:creationId xmlns:p14="http://schemas.microsoft.com/office/powerpoint/2010/main" val="34119448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3111" y="1909111"/>
            <a:ext cx="10515600" cy="909039"/>
          </a:xfrm>
        </p:spPr>
        <p:txBody>
          <a:bodyPr/>
          <a:lstStyle/>
          <a:p>
            <a:pPr algn="ctr"/>
            <a:r>
              <a:rPr lang="en-US" b="1" dirty="0" smtClean="0">
                <a:latin typeface="Cooper Black" panose="0208090404030B020404" pitchFamily="18" charset="0"/>
              </a:rPr>
              <a:t>Flexible Learning</a:t>
            </a:r>
            <a:endParaRPr lang="en-US" b="1" dirty="0">
              <a:latin typeface="Cooper Black" panose="0208090404030B020404" pitchFamily="18" charset="0"/>
            </a:endParaRPr>
          </a:p>
        </p:txBody>
      </p:sp>
      <p:sp>
        <p:nvSpPr>
          <p:cNvPr id="3" name="Marcador de contenido 2"/>
          <p:cNvSpPr>
            <a:spLocks noGrp="1"/>
          </p:cNvSpPr>
          <p:nvPr>
            <p:ph idx="1"/>
          </p:nvPr>
        </p:nvSpPr>
        <p:spPr>
          <a:xfrm>
            <a:off x="838200" y="2964878"/>
            <a:ext cx="10515600" cy="2746375"/>
          </a:xfrm>
        </p:spPr>
        <p:txBody>
          <a:bodyPr/>
          <a:lstStyle/>
          <a:p>
            <a:pPr>
              <a:buFont typeface="Wingdings" panose="05000000000000000000" pitchFamily="2" charset="2"/>
              <a:buChar char="q"/>
            </a:pPr>
            <a:r>
              <a:rPr lang="en-US" dirty="0" smtClean="0">
                <a:latin typeface="Comic Sans MS" panose="030F0702030302020204" pitchFamily="66" charset="0"/>
              </a:rPr>
              <a:t>It is about providing learners with choices regarding when, where and how learning occurs. </a:t>
            </a:r>
          </a:p>
          <a:p>
            <a:pPr>
              <a:buFont typeface="Wingdings" panose="05000000000000000000" pitchFamily="2" charset="2"/>
              <a:buChar char="q"/>
            </a:pPr>
            <a:r>
              <a:rPr lang="en-US" dirty="0" smtClean="0">
                <a:latin typeface="Comic Sans MS" panose="030F0702030302020204" pitchFamily="66" charset="0"/>
              </a:rPr>
              <a:t>(The pace, place and mode of delivery).</a:t>
            </a:r>
          </a:p>
          <a:p>
            <a:pPr>
              <a:buFont typeface="Wingdings" panose="05000000000000000000" pitchFamily="2" charset="2"/>
              <a:buChar char="q"/>
            </a:pPr>
            <a:r>
              <a:rPr lang="en-US" dirty="0" smtClean="0">
                <a:latin typeface="Comic Sans MS" panose="030F0702030302020204" pitchFamily="66" charset="0"/>
              </a:rPr>
              <a:t>It helps to attract and meet the needs of an increasingly. diverse range of students and includes  making appropriate use of technology to support the learning process.</a:t>
            </a:r>
          </a:p>
          <a:p>
            <a:endParaRPr lang="en-US" dirty="0">
              <a:latin typeface="Comic Sans MS" panose="030F0702030302020204" pitchFamily="66" charset="0"/>
            </a:endParaRPr>
          </a:p>
        </p:txBody>
      </p:sp>
    </p:spTree>
    <p:extLst>
      <p:ext uri="{BB962C8B-B14F-4D97-AF65-F5344CB8AC3E}">
        <p14:creationId xmlns:p14="http://schemas.microsoft.com/office/powerpoint/2010/main" val="2848709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424066" y="2473377"/>
            <a:ext cx="8979108" cy="3703586"/>
          </a:xfrm>
        </p:spPr>
        <p:txBody>
          <a:bodyPr/>
          <a:lstStyle/>
          <a:p>
            <a:endParaRPr lang="en-US" dirty="0" smtClean="0">
              <a:latin typeface="Comic Sans MS" panose="030F0702030302020204" pitchFamily="66" charset="0"/>
            </a:endParaRPr>
          </a:p>
          <a:p>
            <a:r>
              <a:rPr lang="en-US" dirty="0" smtClean="0">
                <a:latin typeface="Comic Sans MS" panose="030F0702030302020204" pitchFamily="66" charset="0"/>
              </a:rPr>
              <a:t>What’s the difference between Pedagogy</a:t>
            </a:r>
            <a:r>
              <a:rPr lang="en-US" dirty="0">
                <a:latin typeface="Comic Sans MS" panose="030F0702030302020204" pitchFamily="66" charset="0"/>
              </a:rPr>
              <a:t> </a:t>
            </a:r>
            <a:r>
              <a:rPr lang="en-US" dirty="0" smtClean="0">
                <a:latin typeface="Comic Sans MS" panose="030F0702030302020204" pitchFamily="66" charset="0"/>
              </a:rPr>
              <a:t>and Andragogy?</a:t>
            </a:r>
          </a:p>
          <a:p>
            <a:r>
              <a:rPr lang="en-US" dirty="0" smtClean="0">
                <a:latin typeface="Comic Sans MS" panose="030F0702030302020204" pitchFamily="66" charset="0"/>
              </a:rPr>
              <a:t>What do we have to do with our students?</a:t>
            </a:r>
          </a:p>
          <a:p>
            <a:r>
              <a:rPr lang="en-US" dirty="0" smtClean="0">
                <a:latin typeface="Comic Sans MS" panose="030F0702030302020204" pitchFamily="66" charset="0"/>
              </a:rPr>
              <a:t>Change their lives.</a:t>
            </a:r>
          </a:p>
        </p:txBody>
      </p:sp>
    </p:spTree>
    <p:extLst>
      <p:ext uri="{BB962C8B-B14F-4D97-AF65-F5344CB8AC3E}">
        <p14:creationId xmlns:p14="http://schemas.microsoft.com/office/powerpoint/2010/main" val="37866862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9252" y="2448757"/>
            <a:ext cx="7589112" cy="2542968"/>
          </a:xfrm>
        </p:spPr>
        <p:txBody>
          <a:bodyPr>
            <a:prstTxWarp prst="textDoubleWave1">
              <a:avLst/>
            </a:prstTxWarp>
            <a:noAutofit/>
          </a:bodyPr>
          <a:lstStyle/>
          <a:p>
            <a:r>
              <a:rPr lang="es-GT" sz="7200" b="1" dirty="0" smtClean="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rPr>
              <a:t>Learning Facilitator</a:t>
            </a:r>
            <a:endParaRPr lang="es-GT" sz="72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26335400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920239"/>
            <a:ext cx="10515600" cy="4256723"/>
          </a:xfrm>
        </p:spPr>
        <p:txBody>
          <a:bodyPr/>
          <a:lstStyle/>
          <a:p>
            <a:r>
              <a:rPr lang="en-US" dirty="0" smtClean="0">
                <a:latin typeface="Comic Sans MS" panose="030F0702030302020204" pitchFamily="66" charset="0"/>
              </a:rPr>
              <a:t>Adult learning facilitator are expected to be competent in several key areas to be considered effective facilitators. </a:t>
            </a:r>
          </a:p>
          <a:p>
            <a:r>
              <a:rPr lang="en-US" dirty="0" smtClean="0">
                <a:latin typeface="Comic Sans MS" panose="030F0702030302020204" pitchFamily="66" charset="0"/>
              </a:rPr>
              <a:t>They are expected to demonstrate competency in five core areas.</a:t>
            </a:r>
          </a:p>
          <a:p>
            <a:pPr marL="0" indent="0">
              <a:buNone/>
            </a:pPr>
            <a:endParaRPr lang="en-US" dirty="0" smtClean="0">
              <a:latin typeface="Comic Sans MS" panose="030F0702030302020204" pitchFamily="66" charset="0"/>
            </a:endParaRPr>
          </a:p>
          <a:p>
            <a:endParaRPr lang="en-US" dirty="0"/>
          </a:p>
        </p:txBody>
      </p:sp>
      <p:graphicFrame>
        <p:nvGraphicFramePr>
          <p:cNvPr id="5" name="Diagrama 4"/>
          <p:cNvGraphicFramePr/>
          <p:nvPr>
            <p:extLst>
              <p:ext uri="{D42A27DB-BD31-4B8C-83A1-F6EECF244321}">
                <p14:modId xmlns:p14="http://schemas.microsoft.com/office/powerpoint/2010/main" val="2142759509"/>
              </p:ext>
            </p:extLst>
          </p:nvPr>
        </p:nvGraphicFramePr>
        <p:xfrm>
          <a:off x="1274353" y="3043646"/>
          <a:ext cx="9489441" cy="293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5436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461</Words>
  <Application>Microsoft Office PowerPoint</Application>
  <PresentationFormat>Personalizado</PresentationFormat>
  <Paragraphs>69</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Core Competency Diagnostic and Planning Guide</vt:lpstr>
      <vt:lpstr>What is a core?</vt:lpstr>
      <vt:lpstr>What is a core competency?</vt:lpstr>
      <vt:lpstr>Core Competency</vt:lpstr>
      <vt:lpstr>Presentación de PowerPoint</vt:lpstr>
      <vt:lpstr>Flexible Learning</vt:lpstr>
      <vt:lpstr>Presentación de PowerPoint</vt:lpstr>
      <vt:lpstr>Learning Facilitator</vt:lpstr>
      <vt:lpstr>Presentación de PowerPoint</vt:lpstr>
      <vt:lpstr>“A facilitator is a bridge between the learner and the learning” Ashok P. Das</vt:lpstr>
      <vt:lpstr>Learning Facilitator</vt:lpstr>
      <vt:lpstr>Presentación de PowerPoint</vt:lpstr>
      <vt:lpstr>Conceptual and theoretical framework of Adult Learning</vt:lpstr>
      <vt:lpstr>Presentación de PowerPoint</vt:lpstr>
      <vt:lpstr>Presentación de PowerPoint</vt:lpstr>
      <vt:lpstr>Presentación de PowerPoint</vt:lpstr>
      <vt:lpstr>Learning Experience</vt:lpstr>
      <vt:lpstr>Learning experience may also be used to underscore or reinforce the goal of an educational interaction—learning—rather than its location (school) or format (course).   The growing use of the term learning experience by educators and others reflects larger pedagogical and technological shifts that have occurred in the design and delivery of education to students, and it most likely represents an attempt to update conceptions of how, when, and where learning does and can take place.</vt:lpstr>
      <vt:lpstr>Presentación de PowerPoint</vt:lpstr>
      <vt:lpstr>Presentación de PowerPoint</vt:lpstr>
      <vt:lpstr>Presentación de PowerPoint</vt:lpstr>
      <vt:lpstr>Presentación de PowerPoint</vt:lpstr>
      <vt:lpstr>Presentación de PowerPoint</vt:lpstr>
      <vt:lpstr>Self-Directing</vt:lpstr>
      <vt:lpstr>Presentación de PowerPoint</vt:lpstr>
      <vt:lpstr>Presentación de PowerPoint</vt:lpstr>
      <vt:lpstr>Selecting Methods, Techniques, and Materials</vt:lpstr>
      <vt:lpstr>Planning Guide </vt:lpstr>
      <vt:lpstr>Presentación de PowerPoint</vt:lpstr>
      <vt:lpstr>Presentación de PowerPoint</vt:lpstr>
      <vt:lpstr>Characteristics:   Planning guide is like a map about our life and decisions. When following planning  guide , you can always see how much you have progressed towards your project goal and how far you are from your destination. Knowing where you are  essential for making good decisions on where to go or what to do next.   </vt:lpstr>
      <vt:lpstr>Action plan techniques        Learn to plan efficiently. Simple and powerful techniques to convert your goals and ideas into an effective action plan.   Organize      Ideas, tips, tools and more to help you organize your life.  Time management skills and techniques:      The important time skills, techniques, and activities.   Personal time         Practical information and  various goals around our life. </vt:lpstr>
      <vt:lpstr>Presentación de PowerPoint</vt:lpstr>
      <vt:lpstr>Planning Process</vt:lpstr>
      <vt:lpstr>Presentación de PowerPoint</vt:lpstr>
      <vt:lpstr>Understanding Organizational Development and Maintenance</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Competency Diagnostic and Planning Guide</dc:title>
  <dc:creator>keisy</dc:creator>
  <cp:lastModifiedBy>Home</cp:lastModifiedBy>
  <cp:revision>71</cp:revision>
  <dcterms:created xsi:type="dcterms:W3CDTF">2015-05-06T00:42:27Z</dcterms:created>
  <dcterms:modified xsi:type="dcterms:W3CDTF">2015-05-31T05:22:24Z</dcterms:modified>
</cp:coreProperties>
</file>